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hasCustomPrompt="1"/>
          </p:nvPr>
        </p:nvSpPr>
        <p:spPr>
          <a:xfrm>
            <a:off x="533400" y="857232"/>
            <a:ext cx="7851648" cy="2343168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800" b="0" smtClean="0"/>
            </a:lvl1pPr>
          </a:lstStyle>
          <a:p>
            <a:r>
              <a:rPr kumimoji="0" lang="en-US" dirty="0" smtClean="0"/>
              <a:t>Far Eastern Federal University</a:t>
            </a: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en-US" dirty="0" smtClean="0"/>
              <a:t>School of art, culture and sport</a:t>
            </a: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en-US" dirty="0" smtClean="0"/>
              <a:t>Graphic Design Department</a:t>
            </a: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ru-RU" dirty="0" smtClean="0"/>
              <a:t/>
            </a:r>
            <a:br>
              <a:rPr kumimoji="0" lang="ru-RU" dirty="0" smtClean="0"/>
            </a:b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>
            <a:normAutofit/>
          </a:bodyPr>
          <a:lstStyle>
            <a:lvl1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 lang="ru-RU" sz="3200" smtClean="0">
                <a:solidFill>
                  <a:srgbClr val="00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International Friendship Park, as a symbol of good-neighborly relations between the countries of the Pacific region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 userDrawn="1"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928670"/>
            <a:ext cx="311150" cy="5245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6CD9A8-2C3E-4FFD-8166-C4CBDEB0DE95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49FDD7-480F-4B92-845C-502A9A2CD8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lad3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2143116"/>
            <a:ext cx="9144000" cy="47148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8324880" cy="5072098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Far Eastern Federal University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of Art, Culture and Sport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Graphic Design Department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Friendship Park, as a symbol of good-neighborly relations between the countries of the Pacific region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55397" y="5286388"/>
            <a:ext cx="41685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en-US" sz="1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Alexey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V. </a:t>
            </a:r>
            <a:r>
              <a:rPr kumimoji="0" lang="en-US" sz="1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Parnyakov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Associate Professor,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of Arts, Culture and Sport,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Far-Eastern Federal University, Russia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avparnyakov@mail.ru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000892" cy="43889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2. Creating conceptual project and discussion</a:t>
            </a:r>
            <a:endParaRPr lang="ru-RU" sz="2800" dirty="0"/>
          </a:p>
        </p:txBody>
      </p:sp>
      <p:pic>
        <p:nvPicPr>
          <p:cNvPr id="7" name="Рисунок 6" descr="10487388_803380653026959_731681862917858625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4429124" cy="3143248"/>
          </a:xfrm>
          <a:prstGeom prst="rect">
            <a:avLst/>
          </a:prstGeom>
        </p:spPr>
      </p:pic>
      <p:pic>
        <p:nvPicPr>
          <p:cNvPr id="6" name="Рисунок 5" descr="P727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4429156" cy="2786082"/>
          </a:xfrm>
          <a:prstGeom prst="rect">
            <a:avLst/>
          </a:prstGeom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522" y="1071546"/>
            <a:ext cx="4838477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2. Presentation of preliminary project to sponsors</a:t>
            </a:r>
            <a:endParaRPr lang="ru-RU" sz="2800" dirty="0"/>
          </a:p>
        </p:txBody>
      </p:sp>
      <p:pic>
        <p:nvPicPr>
          <p:cNvPr id="10" name="Содержимое 9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3475651" cy="4389437"/>
          </a:xfrm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686853"/>
            <a:ext cx="5643570" cy="4187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3. Start of construction of the park</a:t>
            </a:r>
            <a:endParaRPr lang="ru-RU" sz="2800" dirty="0"/>
          </a:p>
        </p:txBody>
      </p:sp>
      <p:pic>
        <p:nvPicPr>
          <p:cNvPr id="8" name="Рисунок 7" descr="934659_607833355915024_5584745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151839"/>
            <a:ext cx="4643438" cy="2706161"/>
          </a:xfrm>
          <a:prstGeom prst="rect">
            <a:avLst/>
          </a:prstGeom>
        </p:spPr>
      </p:pic>
      <p:pic>
        <p:nvPicPr>
          <p:cNvPr id="11" name="Рисунок 10" descr="971727_607833339248359_182952491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14752"/>
            <a:ext cx="4500562" cy="3143248"/>
          </a:xfrm>
          <a:prstGeom prst="rect">
            <a:avLst/>
          </a:prstGeom>
        </p:spPr>
      </p:pic>
      <p:pic>
        <p:nvPicPr>
          <p:cNvPr id="9" name="Рисунок 8" descr="10255019_803381326360225_249543778578791312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314" y="1214422"/>
            <a:ext cx="4729686" cy="3000396"/>
          </a:xfrm>
          <a:prstGeom prst="rect">
            <a:avLst/>
          </a:prstGeom>
        </p:spPr>
      </p:pic>
      <p:pic>
        <p:nvPicPr>
          <p:cNvPr id="4" name="Содержимое 3" descr="Anatoliy 22 7 04 02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214423"/>
            <a:ext cx="4476784" cy="30003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3. The process of construction of the park</a:t>
            </a:r>
            <a:endParaRPr lang="ru-RU" sz="2800" dirty="0"/>
          </a:p>
        </p:txBody>
      </p:sp>
      <p:pic>
        <p:nvPicPr>
          <p:cNvPr id="7" name="Рисунок 6" descr="03d26144105027fe44d2bef6afaa2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7" y="1452668"/>
            <a:ext cx="4429124" cy="2956440"/>
          </a:xfrm>
          <a:prstGeom prst="rect">
            <a:avLst/>
          </a:prstGeom>
        </p:spPr>
      </p:pic>
      <p:pic>
        <p:nvPicPr>
          <p:cNvPr id="10" name="Рисунок 9" descr="P730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143380"/>
            <a:ext cx="4429124" cy="2714620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4929190" cy="55103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4.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Completion.The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opening ceremony of the park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469471_803384589693232_84143593043192159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5000628" cy="3456339"/>
          </a:xfrm>
          <a:prstGeom prst="rect">
            <a:avLst/>
          </a:prstGeom>
        </p:spPr>
      </p:pic>
      <p:pic>
        <p:nvPicPr>
          <p:cNvPr id="8" name="Рисунок 7" descr="d5161b4aec17b8678d8118ce363f91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06190"/>
            <a:ext cx="4572000" cy="3051810"/>
          </a:xfrm>
          <a:prstGeom prst="rect">
            <a:avLst/>
          </a:prstGeom>
        </p:spPr>
      </p:pic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286256"/>
            <a:ext cx="4572000" cy="2571744"/>
          </a:xfrm>
        </p:spPr>
      </p:pic>
      <p:pic>
        <p:nvPicPr>
          <p:cNvPr id="5" name="Рисунок 4" descr="10455284_10152905180288502_109807473863303871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603" y="1428736"/>
            <a:ext cx="459339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chronology of the construction of parks: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Soul and Soil Park 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#Vladivostok (Russia) #1994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la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853" y="2143116"/>
            <a:ext cx="6664147" cy="4714884"/>
          </a:xfrm>
        </p:spPr>
      </p:pic>
      <p:pic>
        <p:nvPicPr>
          <p:cNvPr id="5" name="Рисунок 4" descr="vla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3116"/>
            <a:ext cx="2480112" cy="1643074"/>
          </a:xfrm>
          <a:prstGeom prst="rect">
            <a:avLst/>
          </a:prstGeom>
        </p:spPr>
      </p:pic>
      <p:pic>
        <p:nvPicPr>
          <p:cNvPr id="7" name="Рисунок 6" descr="13442258_1237412866271405_16255347192803567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2500298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Pacific Rim Park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 San Diego (USA) #1998</a:t>
            </a:r>
            <a:endParaRPr lang="ru-RU" sz="2800" dirty="0"/>
          </a:p>
        </p:txBody>
      </p:sp>
      <p:pic>
        <p:nvPicPr>
          <p:cNvPr id="5" name="Рисунок 4" descr="P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94211"/>
            <a:ext cx="6643702" cy="4982777"/>
          </a:xfrm>
          <a:prstGeom prst="rect">
            <a:avLst/>
          </a:prstGeom>
        </p:spPr>
      </p:pic>
      <p:pic>
        <p:nvPicPr>
          <p:cNvPr id="4" name="Содержимое 3" descr="sandiego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500174"/>
            <a:ext cx="3000363" cy="1530185"/>
          </a:xfrm>
        </p:spPr>
      </p:pic>
      <p:pic>
        <p:nvPicPr>
          <p:cNvPr id="6" name="Рисунок 5" descr="sandiego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28934"/>
            <a:ext cx="3000364" cy="2055249"/>
          </a:xfrm>
          <a:prstGeom prst="rect">
            <a:avLst/>
          </a:prstGeom>
        </p:spPr>
      </p:pic>
      <p:pic>
        <p:nvPicPr>
          <p:cNvPr id="7" name="Рисунок 6" descr="sandiego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7756"/>
            <a:ext cx="3000364" cy="20102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Pacific Rim Park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Yantai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(China) # 2001</a:t>
            </a:r>
            <a:endParaRPr lang="ru-RU" sz="2800" dirty="0"/>
          </a:p>
        </p:txBody>
      </p:sp>
      <p:pic>
        <p:nvPicPr>
          <p:cNvPr id="4" name="Содержимое 3" descr="1914094_123995639593_518188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900" y="1428736"/>
            <a:ext cx="5753100" cy="4572032"/>
          </a:xfrm>
        </p:spPr>
      </p:pic>
      <p:pic>
        <p:nvPicPr>
          <p:cNvPr id="5" name="Рисунок 4" descr="yantai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3429024" cy="2571768"/>
          </a:xfrm>
          <a:prstGeom prst="rect">
            <a:avLst/>
          </a:prstGeom>
        </p:spPr>
      </p:pic>
      <p:pic>
        <p:nvPicPr>
          <p:cNvPr id="6" name="Рисунок 5" descr="Yantai Image 2009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7618"/>
            <a:ext cx="3428992" cy="2403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 Corazon y Mar Park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 Tijuana (Mexico) # 2004</a:t>
            </a:r>
            <a:endParaRPr lang="ru-RU" sz="2800" dirty="0"/>
          </a:p>
        </p:txBody>
      </p:sp>
      <p:pic>
        <p:nvPicPr>
          <p:cNvPr id="4" name="Содержимое 3" descr="tijuan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090" y="4429132"/>
            <a:ext cx="3810000" cy="2428868"/>
          </a:xfrm>
        </p:spPr>
      </p:pic>
      <p:pic>
        <p:nvPicPr>
          <p:cNvPr id="5" name="Рисунок 4" descr="tijuan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90" y="1357298"/>
            <a:ext cx="3810000" cy="3095625"/>
          </a:xfrm>
          <a:prstGeom prst="rect">
            <a:avLst/>
          </a:prstGeom>
        </p:spPr>
      </p:pic>
      <p:pic>
        <p:nvPicPr>
          <p:cNvPr id="6" name="Рисунок 5" descr="tijuana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1500174"/>
            <a:ext cx="4020883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3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Salinlahi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Pacific Rim Park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 Puerto-</a:t>
            </a:r>
            <a:r>
              <a:rPr lang="en-US" sz="2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Princesa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(Philippines) # 2009</a:t>
            </a:r>
            <a:endParaRPr lang="ru-RU" sz="2300" dirty="0"/>
          </a:p>
        </p:txBody>
      </p:sp>
      <p:pic>
        <p:nvPicPr>
          <p:cNvPr id="5" name="Рисунок 4" descr="526620_447381435293551_475729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3571876"/>
            <a:ext cx="3286116" cy="2464587"/>
          </a:xfrm>
          <a:prstGeom prst="rect">
            <a:avLst/>
          </a:prstGeom>
        </p:spPr>
      </p:pic>
      <p:pic>
        <p:nvPicPr>
          <p:cNvPr id="6" name="Рисунок 5" descr="b7d2704a1af3dc88fe9837b41a24fc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37219"/>
            <a:ext cx="7072330" cy="4720781"/>
          </a:xfrm>
          <a:prstGeom prst="rect">
            <a:avLst/>
          </a:prstGeom>
        </p:spPr>
      </p:pic>
      <p:pic>
        <p:nvPicPr>
          <p:cNvPr id="4" name="Содержимое 3" descr="Park being blessed with holy wat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4071934" cy="2714623"/>
          </a:xfrm>
        </p:spPr>
      </p:pic>
      <p:pic>
        <p:nvPicPr>
          <p:cNvPr id="7" name="Рисунок 6" descr="d28d8fdaddb3838efbe86f62573fdc5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29264"/>
            <a:ext cx="2071670" cy="1428760"/>
          </a:xfrm>
          <a:prstGeom prst="rect">
            <a:avLst/>
          </a:prstGeom>
        </p:spPr>
      </p:pic>
      <p:pic>
        <p:nvPicPr>
          <p:cNvPr id="9" name="Рисунок 8" descr="a52318fbc29ec5eb016d3bd6a53a121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71942"/>
            <a:ext cx="2071670" cy="1382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758138" cy="65321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Thought leader and inspirer, artist and designer: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524470_618666428292559_599107502471395347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sp>
        <p:nvSpPr>
          <p:cNvPr id="8" name="TextBox 7"/>
          <p:cNvSpPr txBox="1"/>
          <p:nvPr/>
        </p:nvSpPr>
        <p:spPr>
          <a:xfrm>
            <a:off x="5929322" y="135729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James Hubbell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http://ilanlaelfoundation.org/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Stepping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Stounes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the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Pacific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Jeju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-Do (South Korea) # 20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/>
          </a:p>
        </p:txBody>
      </p:sp>
      <p:pic>
        <p:nvPicPr>
          <p:cNvPr id="4" name="Содержимое 3" descr="547728_448967005134994_18963717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9"/>
            <a:ext cx="6215106" cy="4429156"/>
          </a:xfrm>
        </p:spPr>
      </p:pic>
      <p:pic>
        <p:nvPicPr>
          <p:cNvPr id="5" name="Рисунок 4" descr="c7798d86c42a7653ce61b91cefc54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902943"/>
            <a:ext cx="2928925" cy="1955057"/>
          </a:xfrm>
          <a:prstGeom prst="rect">
            <a:avLst/>
          </a:prstGeom>
        </p:spPr>
      </p:pic>
      <p:pic>
        <p:nvPicPr>
          <p:cNvPr id="7" name="Рисунок 6" descr="391428_448966981801663_196203803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143249"/>
            <a:ext cx="2928926" cy="2095492"/>
          </a:xfrm>
          <a:prstGeom prst="rect">
            <a:avLst/>
          </a:prstGeom>
        </p:spPr>
      </p:pic>
      <p:pic>
        <p:nvPicPr>
          <p:cNvPr id="6" name="Рисунок 5" descr="544646_447379225293772_94480545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357300"/>
            <a:ext cx="2928925" cy="19495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Pacific Birth 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 Kaohsiung (Taiwan) # 20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210_803385059693185_83869278076346748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6584156" cy="4389437"/>
          </a:xfrm>
        </p:spPr>
      </p:pic>
      <p:pic>
        <p:nvPicPr>
          <p:cNvPr id="5" name="Рисунок 4" descr="dbce742203e521c70ef253cb7b2b63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357562"/>
            <a:ext cx="2643174" cy="1762116"/>
          </a:xfrm>
          <a:prstGeom prst="rect">
            <a:avLst/>
          </a:prstGeom>
        </p:spPr>
      </p:pic>
      <p:pic>
        <p:nvPicPr>
          <p:cNvPr id="6" name="Рисунок 5" descr="03a62eca77c8c3c4196f9bea64989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7" y="5095885"/>
            <a:ext cx="2643174" cy="1762116"/>
          </a:xfrm>
          <a:prstGeom prst="rect">
            <a:avLst/>
          </a:prstGeom>
        </p:spPr>
      </p:pic>
      <p:pic>
        <p:nvPicPr>
          <p:cNvPr id="7" name="Рисунок 6" descr="10341938_803385259693165_317884717429631087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375156"/>
            <a:ext cx="2643174" cy="19823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7901014" cy="5103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Creative team under the leadership of: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0509674_803380079693683_27415354408012593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195151"/>
            <a:ext cx="3763435" cy="5662849"/>
          </a:xfrm>
        </p:spPr>
      </p:pic>
      <p:pic>
        <p:nvPicPr>
          <p:cNvPr id="9" name="Содержимое 8" descr="milenk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4223" y="1188032"/>
            <a:ext cx="4439777" cy="5669968"/>
          </a:xfrm>
        </p:spPr>
      </p:pic>
      <p:sp>
        <p:nvSpPr>
          <p:cNvPr id="10" name="TextBox 9"/>
          <p:cNvSpPr txBox="1"/>
          <p:nvPr/>
        </p:nvSpPr>
        <p:spPr>
          <a:xfrm>
            <a:off x="2857488" y="1285860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Kyle Bergman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architect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1285860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Milenko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Matanovich</a:t>
            </a:r>
            <a:endParaRPr lang="en-US" sz="2000" b="1" dirty="0" smtClean="0"/>
          </a:p>
          <a:p>
            <a:r>
              <a:rPr lang="en-US" sz="2000" dirty="0" err="1" smtClean="0"/>
              <a:t>Psychlogist</a:t>
            </a:r>
            <a:endParaRPr lang="en-US" sz="2000" dirty="0" smtClean="0"/>
          </a:p>
          <a:p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286521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http://www.bergmandesignteam.com/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00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http://pomegranatecenter.org/.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418" y="1411525"/>
            <a:ext cx="9160417" cy="54464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00124"/>
          </a:xfrm>
        </p:spPr>
        <p:txBody>
          <a:bodyPr anchor="ctr">
            <a:norm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 creative team of volunteers including students and teachers</a:t>
            </a: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709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607726"/>
            <a:ext cx="3000364" cy="2250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1. Round table. Relationship between the participants. Cultural presentations of countries</a:t>
            </a:r>
            <a:endParaRPr lang="ru-RU" sz="3200" dirty="0"/>
          </a:p>
        </p:txBody>
      </p:sp>
      <p:pic>
        <p:nvPicPr>
          <p:cNvPr id="4" name="Содержимое 3" descr="10419432_803379629693728_264997999967700427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7538" y="1714488"/>
            <a:ext cx="3126462" cy="2214578"/>
          </a:xfrm>
        </p:spPr>
      </p:pic>
      <p:pic>
        <p:nvPicPr>
          <p:cNvPr id="5" name="Рисунок 4" descr="10590538_803382829693408_82553730006648104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14488"/>
            <a:ext cx="6143637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48256_803379673027057_88612063019511545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72" y="1357298"/>
            <a:ext cx="4125527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1. Drawings and sketches</a:t>
            </a:r>
            <a:endParaRPr lang="ru-RU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70400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357298"/>
            <a:ext cx="3619525" cy="2714644"/>
          </a:xfrm>
        </p:spPr>
      </p:pic>
      <p:pic>
        <p:nvPicPr>
          <p:cNvPr id="6" name="Рисунок 5" descr="10556417_803379946360363_849476290215492498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7378"/>
            <a:ext cx="5643570" cy="3750622"/>
          </a:xfrm>
          <a:prstGeom prst="rect">
            <a:avLst/>
          </a:prstGeom>
        </p:spPr>
      </p:pic>
      <p:pic>
        <p:nvPicPr>
          <p:cNvPr id="5" name="Рисунок 4" descr="P709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357300"/>
            <a:ext cx="2357421" cy="1768066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483949"/>
            <a:ext cx="3500429" cy="23740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1. Discussion of sketches</a:t>
            </a:r>
            <a:endParaRPr lang="ru-RU" sz="2800" dirty="0"/>
          </a:p>
        </p:txBody>
      </p:sp>
      <p:pic>
        <p:nvPicPr>
          <p:cNvPr id="4" name="Содержимое 3" descr="P706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5" y="1285860"/>
            <a:ext cx="6143636" cy="4607727"/>
          </a:xfr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3001257" cy="4018419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5" y="5286388"/>
            <a:ext cx="2321095" cy="1571612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5286388"/>
            <a:ext cx="2143140" cy="1571612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04626"/>
            <a:ext cx="3000364" cy="2053374"/>
          </a:xfrm>
          <a:prstGeom prst="rect">
            <a:avLst/>
          </a:prstGeom>
        </p:spPr>
      </p:pic>
      <p:pic>
        <p:nvPicPr>
          <p:cNvPr id="10" name="Рисунок 9" descr="10603644_884386354926388_9062353856287903515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5286388"/>
            <a:ext cx="1928794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715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2. Work on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model</a:t>
            </a:r>
            <a:endParaRPr lang="ru-RU" sz="2800" dirty="0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5852583" cy="4389437"/>
          </a:xfrm>
        </p:spPr>
      </p:pic>
      <p:pic>
        <p:nvPicPr>
          <p:cNvPr id="7" name="Рисунок 6" descr="970992_605173432847683_34449487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74" y="1571612"/>
            <a:ext cx="3619525" cy="2714644"/>
          </a:xfrm>
          <a:prstGeom prst="rect">
            <a:avLst/>
          </a:prstGeom>
        </p:spPr>
      </p:pic>
      <p:pic>
        <p:nvPicPr>
          <p:cNvPr id="8" name="Рисунок 7" descr="10590688_803380426360315_116188690857580960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125520"/>
            <a:ext cx="3643306" cy="2732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8229600" cy="5103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 2. Creating conceptual project</a:t>
            </a:r>
            <a:endParaRPr lang="ru-RU" sz="2800" dirty="0"/>
          </a:p>
        </p:txBody>
      </p:sp>
      <p:pic>
        <p:nvPicPr>
          <p:cNvPr id="4" name="Содержимое 3" descr="946274_603135633051463_1082639833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643438" cy="5619746"/>
          </a:xfrm>
        </p:spPr>
      </p:pic>
      <p:pic>
        <p:nvPicPr>
          <p:cNvPr id="5" name="Рисунок 4" descr="10553408_803380346360323_89149854066495705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4500562" cy="2857520"/>
          </a:xfrm>
          <a:prstGeom prst="rect">
            <a:avLst/>
          </a:prstGeom>
        </p:spPr>
      </p:pic>
      <p:pic>
        <p:nvPicPr>
          <p:cNvPr id="6" name="Рисунок 5" descr="10568900_803380326360325_35516311457233457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4500561" cy="28574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FF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1239</TotalTime>
  <Words>259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Thought leader and inspirer, artist and designer:</vt:lpstr>
      <vt:lpstr>Creative team under the leadership of:</vt:lpstr>
      <vt:lpstr>International creative team of volunteers including students and teachers</vt:lpstr>
      <vt:lpstr>Week 1. Round table. Relationship between the participants. Cultural presentations of countries</vt:lpstr>
      <vt:lpstr>Week 1. Drawings and sketches</vt:lpstr>
      <vt:lpstr>Week 1. Discussion of sketches</vt:lpstr>
      <vt:lpstr>Week 2. Work on the model</vt:lpstr>
      <vt:lpstr>Week 2. Creating conceptual project</vt:lpstr>
      <vt:lpstr>Week 2. Creating conceptual project and discussion</vt:lpstr>
      <vt:lpstr>Week 2. Presentation of preliminary project to sponsors</vt:lpstr>
      <vt:lpstr>Week 3. Start of construction of the park</vt:lpstr>
      <vt:lpstr>Week 3. The process of construction of the park</vt:lpstr>
      <vt:lpstr>Week 4. Completion.The opening ceremony of the park</vt:lpstr>
      <vt:lpstr>  The chronology of the construction of parks: 1. Soul and Soil Park #Vladivostok (Russia) #1994</vt:lpstr>
      <vt:lpstr>2. Pacific Rim Park # San Diego (USA) #1998</vt:lpstr>
      <vt:lpstr>3. Pacific Rim Park # Yantai (China) # 2001</vt:lpstr>
      <vt:lpstr>4. Entre Corazon y Mar Park # Tijuana (Mexico) # 2004</vt:lpstr>
      <vt:lpstr>5. Salinlahi Pacific Rim Park # Puerto-Princesa (Philippines) # 2009</vt:lpstr>
      <vt:lpstr>6. Stepping Stounes of the Pacific # Jeju-Do (South Korea) # 2010</vt:lpstr>
      <vt:lpstr>  7. Pacific Birth # Kaohsiung (Taiwan) # 2013 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</dc:creator>
  <cp:lastModifiedBy>AP</cp:lastModifiedBy>
  <cp:revision>116</cp:revision>
  <dcterms:created xsi:type="dcterms:W3CDTF">2016-08-09T04:27:54Z</dcterms:created>
  <dcterms:modified xsi:type="dcterms:W3CDTF">2016-08-13T04:50:35Z</dcterms:modified>
</cp:coreProperties>
</file>