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2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1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27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6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97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7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3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2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9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7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5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3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1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6803-943C-41B5-BC70-1B816270000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4A941B-0C39-42CF-AF9F-F9644BC4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grigor1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886" y="944942"/>
            <a:ext cx="1050422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Future Energy Consumption: Economic Growth and Climate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Policy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2531" y="3682343"/>
            <a:ext cx="7766936" cy="153110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Leonid </a:t>
            </a:r>
            <a:r>
              <a:rPr lang="en-US" sz="2900" dirty="0" err="1" smtClean="0">
                <a:solidFill>
                  <a:schemeClr val="accent2">
                    <a:lumMod val="75000"/>
                  </a:schemeClr>
                </a:solidFill>
              </a:rPr>
              <a:t>Grigoryev</a:t>
            </a:r>
            <a:endParaRPr lang="en-US" sz="2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Anna </a:t>
            </a:r>
            <a:r>
              <a:rPr lang="en-US" sz="2900" dirty="0" err="1" smtClean="0">
                <a:solidFill>
                  <a:schemeClr val="accent2">
                    <a:lumMod val="75000"/>
                  </a:schemeClr>
                </a:solidFill>
              </a:rPr>
              <a:t>Lobanova</a:t>
            </a: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Analytical Center for the Government </a:t>
            </a:r>
          </a:p>
          <a:p>
            <a:pPr algn="r"/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of the Russian Federation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Goa, India,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September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1, 2016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1886"/>
            <a:ext cx="8596668" cy="18212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Oil and natural gas consumption, annual growth rates, 1991 - 2015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173708"/>
            <a:ext cx="8596668" cy="5813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63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99" y="131929"/>
            <a:ext cx="9654022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Coal consumption and electricity generation, annual growth rates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0" y="1228299"/>
            <a:ext cx="9012576" cy="5800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57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95" y="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Carbon Dioxide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Emissions,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bln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tonn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5" y="764275"/>
            <a:ext cx="8584442" cy="609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62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45" y="2182505"/>
            <a:ext cx="1033135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Leonid </a:t>
            </a:r>
            <a:r>
              <a:rPr lang="en-US" b="1" err="1" smtClean="0">
                <a:solidFill>
                  <a:schemeClr val="accent2">
                    <a:lumMod val="75000"/>
                  </a:schemeClr>
                </a:solidFill>
              </a:rPr>
              <a:t>Grigoryev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lgrigor1@yandex.ru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000" b="1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Anna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Lobanova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a.lobanova@ac.gov.ru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8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7" y="609600"/>
            <a:ext cx="9912864" cy="59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3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446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Real GDP growth forecast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0" y="887105"/>
            <a:ext cx="8625385" cy="5970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86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22746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Industrial production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105469"/>
            <a:ext cx="8188657" cy="5752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58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70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Stock market indices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05469"/>
            <a:ext cx="8596668" cy="5752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1111"/>
            <a:ext cx="8596668" cy="1320800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Interest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rates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of Central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Banks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82639"/>
            <a:ext cx="9001808" cy="58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87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Energy prices: oil, natural gas, coal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914400"/>
            <a:ext cx="9321421" cy="594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50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57" y="118280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Energy prices: oil, natural gas, coal, electricity, 2007-2016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1" y="1310184"/>
            <a:ext cx="8659155" cy="5547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05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GDP and primary energy consumption, annual growth rates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078173"/>
            <a:ext cx="8679975" cy="5923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34446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112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Future Energy Consumption: Economic Growth and Climate Policy</vt:lpstr>
      <vt:lpstr>Презентация PowerPoint</vt:lpstr>
      <vt:lpstr>Real GDP growth forecast</vt:lpstr>
      <vt:lpstr>Industrial production</vt:lpstr>
      <vt:lpstr>Stock market indices</vt:lpstr>
      <vt:lpstr>Interest rates of Central Banks</vt:lpstr>
      <vt:lpstr>Energy prices: oil, natural gas, coal</vt:lpstr>
      <vt:lpstr>Energy prices: oil, natural gas, coal, electricity, 2007-2016</vt:lpstr>
      <vt:lpstr>GDP and primary energy consumption, annual growth rates</vt:lpstr>
      <vt:lpstr>Oil and natural gas consumption, annual growth rates, 1991 - 2015 </vt:lpstr>
      <vt:lpstr>Coal consumption and electricity generation, annual growth rates</vt:lpstr>
      <vt:lpstr>. Carbon Dioxide Emissions, bln tonn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Energy Consumption: Economic Growth and Climate Policy</dc:title>
  <dc:creator>Анна Лобанова</dc:creator>
  <cp:lastModifiedBy>Анна Лобанова</cp:lastModifiedBy>
  <cp:revision>4</cp:revision>
  <dcterms:created xsi:type="dcterms:W3CDTF">2016-09-20T17:44:00Z</dcterms:created>
  <dcterms:modified xsi:type="dcterms:W3CDTF">2016-09-21T03:20:16Z</dcterms:modified>
</cp:coreProperties>
</file>