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1"/>
  </p:sldMasterIdLst>
  <p:notesMasterIdLst>
    <p:notesMasterId r:id="rId15"/>
  </p:notesMasterIdLst>
  <p:sldIdLst>
    <p:sldId id="279" r:id="rId2"/>
    <p:sldId id="274" r:id="rId3"/>
    <p:sldId id="273" r:id="rId4"/>
    <p:sldId id="281" r:id="rId5"/>
    <p:sldId id="280" r:id="rId6"/>
    <p:sldId id="282" r:id="rId7"/>
    <p:sldId id="285" r:id="rId8"/>
    <p:sldId id="283" r:id="rId9"/>
    <p:sldId id="287" r:id="rId10"/>
    <p:sldId id="288" r:id="rId11"/>
    <p:sldId id="276" r:id="rId12"/>
    <p:sldId id="289" r:id="rId13"/>
    <p:sldId id="278" r:id="rId14"/>
  </p:sldIdLst>
  <p:sldSz cx="12192000" cy="6858000"/>
  <p:notesSz cx="6858000" cy="9144000"/>
  <p:defaultTextStyle>
    <a:defPPr>
      <a:defRPr lang="en-001"/>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57501"/>
    <a:srgbClr val="E97D23"/>
    <a:srgbClr val="0000FF"/>
    <a:srgbClr val="FB94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BAA3CA-F122-4750-AF80-0C7FE3BA536C}" v="6" dt="2021-08-25T13:44:54.6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3792" autoAdjust="0"/>
  </p:normalViewPr>
  <p:slideViewPr>
    <p:cSldViewPr snapToGrid="0">
      <p:cViewPr varScale="1">
        <p:scale>
          <a:sx n="60" d="100"/>
          <a:sy n="60" d="100"/>
        </p:scale>
        <p:origin x="68" y="120"/>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HAMMAD AKIL" userId="262ac3544716fa01" providerId="LiveId" clId="{405D4D10-6810-4109-808E-57F09B7F4786}"/>
    <pc:docChg chg="undo redo custSel addSld delSld modSld">
      <pc:chgData name="MOHAMMAD AKIL" userId="262ac3544716fa01" providerId="LiveId" clId="{405D4D10-6810-4109-808E-57F09B7F4786}" dt="2021-04-07T09:00:49.857" v="2367" actId="1076"/>
      <pc:docMkLst>
        <pc:docMk/>
      </pc:docMkLst>
      <pc:sldChg chg="delSp del mod">
        <pc:chgData name="MOHAMMAD AKIL" userId="262ac3544716fa01" providerId="LiveId" clId="{405D4D10-6810-4109-808E-57F09B7F4786}" dt="2021-04-07T07:56:15.557" v="2168" actId="47"/>
        <pc:sldMkLst>
          <pc:docMk/>
          <pc:sldMk cId="1250938123" sldId="268"/>
        </pc:sldMkLst>
        <pc:spChg chg="del">
          <ac:chgData name="MOHAMMAD AKIL" userId="262ac3544716fa01" providerId="LiveId" clId="{405D4D10-6810-4109-808E-57F09B7F4786}" dt="2021-04-07T07:55:01.340" v="2165" actId="478"/>
          <ac:spMkLst>
            <pc:docMk/>
            <pc:sldMk cId="1250938123" sldId="268"/>
            <ac:spMk id="7" creationId="{197A8E5D-755B-4689-9F15-3D38FBBC8F51}"/>
          </ac:spMkLst>
        </pc:spChg>
        <pc:spChg chg="del">
          <ac:chgData name="MOHAMMAD AKIL" userId="262ac3544716fa01" providerId="LiveId" clId="{405D4D10-6810-4109-808E-57F09B7F4786}" dt="2021-04-07T07:55:06.222" v="2167" actId="478"/>
          <ac:spMkLst>
            <pc:docMk/>
            <pc:sldMk cId="1250938123" sldId="268"/>
            <ac:spMk id="8" creationId="{3F292D50-510B-46C2-8965-6F8A8D5A421A}"/>
          </ac:spMkLst>
        </pc:spChg>
        <pc:spChg chg="del">
          <ac:chgData name="MOHAMMAD AKIL" userId="262ac3544716fa01" providerId="LiveId" clId="{405D4D10-6810-4109-808E-57F09B7F4786}" dt="2021-04-07T07:54:53.604" v="2162" actId="478"/>
          <ac:spMkLst>
            <pc:docMk/>
            <pc:sldMk cId="1250938123" sldId="268"/>
            <ac:spMk id="11" creationId="{F678DBA4-D292-4062-9F1A-8CA07EE3B64A}"/>
          </ac:spMkLst>
        </pc:spChg>
        <pc:spChg chg="del">
          <ac:chgData name="MOHAMMAD AKIL" userId="262ac3544716fa01" providerId="LiveId" clId="{405D4D10-6810-4109-808E-57F09B7F4786}" dt="2021-04-07T07:54:49.342" v="2161" actId="478"/>
          <ac:spMkLst>
            <pc:docMk/>
            <pc:sldMk cId="1250938123" sldId="268"/>
            <ac:spMk id="12" creationId="{342F8F1A-6566-43C2-A1A1-58854571C5A7}"/>
          </ac:spMkLst>
        </pc:spChg>
        <pc:picChg chg="del">
          <ac:chgData name="MOHAMMAD AKIL" userId="262ac3544716fa01" providerId="LiveId" clId="{405D4D10-6810-4109-808E-57F09B7F4786}" dt="2021-04-07T07:54:55.351" v="2163" actId="478"/>
          <ac:picMkLst>
            <pc:docMk/>
            <pc:sldMk cId="1250938123" sldId="268"/>
            <ac:picMk id="4" creationId="{4C946955-1605-49D5-AE48-D9DC69557335}"/>
          </ac:picMkLst>
        </pc:picChg>
        <pc:picChg chg="del">
          <ac:chgData name="MOHAMMAD AKIL" userId="262ac3544716fa01" providerId="LiveId" clId="{405D4D10-6810-4109-808E-57F09B7F4786}" dt="2021-04-07T07:54:57.707" v="2164" actId="478"/>
          <ac:picMkLst>
            <pc:docMk/>
            <pc:sldMk cId="1250938123" sldId="268"/>
            <ac:picMk id="6" creationId="{837D54ED-7473-4AD5-A1D7-6AAFF09003AB}"/>
          </ac:picMkLst>
        </pc:picChg>
        <pc:picChg chg="del">
          <ac:chgData name="MOHAMMAD AKIL" userId="262ac3544716fa01" providerId="LiveId" clId="{405D4D10-6810-4109-808E-57F09B7F4786}" dt="2021-04-07T07:55:03.776" v="2166" actId="478"/>
          <ac:picMkLst>
            <pc:docMk/>
            <pc:sldMk cId="1250938123" sldId="268"/>
            <ac:picMk id="10" creationId="{EF553D12-F802-45D8-B605-5636DBD59263}"/>
          </ac:picMkLst>
        </pc:picChg>
      </pc:sldChg>
      <pc:sldChg chg="addSp delSp modSp mod">
        <pc:chgData name="MOHAMMAD AKIL" userId="262ac3544716fa01" providerId="LiveId" clId="{405D4D10-6810-4109-808E-57F09B7F4786}" dt="2021-04-07T07:18:19.256" v="1570" actId="1076"/>
        <pc:sldMkLst>
          <pc:docMk/>
          <pc:sldMk cId="62688259" sldId="273"/>
        </pc:sldMkLst>
        <pc:spChg chg="del">
          <ac:chgData name="MOHAMMAD AKIL" userId="262ac3544716fa01" providerId="LiveId" clId="{405D4D10-6810-4109-808E-57F09B7F4786}" dt="2021-04-07T06:34:33.450" v="238" actId="478"/>
          <ac:spMkLst>
            <pc:docMk/>
            <pc:sldMk cId="62688259" sldId="273"/>
            <ac:spMk id="5" creationId="{404A8640-AD65-494E-986E-DBF5134B2EE9}"/>
          </ac:spMkLst>
        </pc:spChg>
        <pc:spChg chg="del">
          <ac:chgData name="MOHAMMAD AKIL" userId="262ac3544716fa01" providerId="LiveId" clId="{405D4D10-6810-4109-808E-57F09B7F4786}" dt="2021-04-07T06:34:30.022" v="237" actId="478"/>
          <ac:spMkLst>
            <pc:docMk/>
            <pc:sldMk cId="62688259" sldId="273"/>
            <ac:spMk id="6" creationId="{5E60FD3F-73C9-4D22-BBE6-53C1E90369D0}"/>
          </ac:spMkLst>
        </pc:spChg>
        <pc:spChg chg="mod">
          <ac:chgData name="MOHAMMAD AKIL" userId="262ac3544716fa01" providerId="LiveId" clId="{405D4D10-6810-4109-808E-57F09B7F4786}" dt="2021-04-07T06:41:41.426" v="286" actId="1076"/>
          <ac:spMkLst>
            <pc:docMk/>
            <pc:sldMk cId="62688259" sldId="273"/>
            <ac:spMk id="8" creationId="{1DC394D7-4C8E-4007-81D9-EE03DAE9482E}"/>
          </ac:spMkLst>
        </pc:spChg>
        <pc:spChg chg="mod">
          <ac:chgData name="MOHAMMAD AKIL" userId="262ac3544716fa01" providerId="LiveId" clId="{405D4D10-6810-4109-808E-57F09B7F4786}" dt="2021-04-07T07:18:10.565" v="1569" actId="123"/>
          <ac:spMkLst>
            <pc:docMk/>
            <pc:sldMk cId="62688259" sldId="273"/>
            <ac:spMk id="9" creationId="{B2E1341E-38C2-486E-B718-0B17E60BDA02}"/>
          </ac:spMkLst>
        </pc:spChg>
        <pc:spChg chg="add mod">
          <ac:chgData name="MOHAMMAD AKIL" userId="262ac3544716fa01" providerId="LiveId" clId="{405D4D10-6810-4109-808E-57F09B7F4786}" dt="2021-04-07T07:18:19.256" v="1570" actId="1076"/>
          <ac:spMkLst>
            <pc:docMk/>
            <pc:sldMk cId="62688259" sldId="273"/>
            <ac:spMk id="10" creationId="{A86796C2-D0DF-4B59-A040-487D32CCA652}"/>
          </ac:spMkLst>
        </pc:spChg>
        <pc:spChg chg="add mod">
          <ac:chgData name="MOHAMMAD AKIL" userId="262ac3544716fa01" providerId="LiveId" clId="{405D4D10-6810-4109-808E-57F09B7F4786}" dt="2021-04-07T07:18:00.945" v="1566" actId="1076"/>
          <ac:spMkLst>
            <pc:docMk/>
            <pc:sldMk cId="62688259" sldId="273"/>
            <ac:spMk id="11" creationId="{D6CBC86C-6881-43C9-9856-2034FF7FB3FB}"/>
          </ac:spMkLst>
        </pc:spChg>
        <pc:picChg chg="del">
          <ac:chgData name="MOHAMMAD AKIL" userId="262ac3544716fa01" providerId="LiveId" clId="{405D4D10-6810-4109-808E-57F09B7F4786}" dt="2021-04-07T06:34:27.030" v="236" actId="478"/>
          <ac:picMkLst>
            <pc:docMk/>
            <pc:sldMk cId="62688259" sldId="273"/>
            <ac:picMk id="7" creationId="{A9B8AB2E-7B08-42D5-81B7-EA09A6A7E91B}"/>
          </ac:picMkLst>
        </pc:picChg>
      </pc:sldChg>
      <pc:sldChg chg="delSp modSp mod">
        <pc:chgData name="MOHAMMAD AKIL" userId="262ac3544716fa01" providerId="LiveId" clId="{405D4D10-6810-4109-808E-57F09B7F4786}" dt="2021-04-07T06:30:43.691" v="235" actId="207"/>
        <pc:sldMkLst>
          <pc:docMk/>
          <pc:sldMk cId="885278824" sldId="274"/>
        </pc:sldMkLst>
        <pc:spChg chg="mod">
          <ac:chgData name="MOHAMMAD AKIL" userId="262ac3544716fa01" providerId="LiveId" clId="{405D4D10-6810-4109-808E-57F09B7F4786}" dt="2021-04-07T06:28:29.521" v="97" actId="1076"/>
          <ac:spMkLst>
            <pc:docMk/>
            <pc:sldMk cId="885278824" sldId="274"/>
            <ac:spMk id="7" creationId="{B2680588-0002-4F12-8C9A-C3F3B0DDDC10}"/>
          </ac:spMkLst>
        </pc:spChg>
        <pc:spChg chg="mod">
          <ac:chgData name="MOHAMMAD AKIL" userId="262ac3544716fa01" providerId="LiveId" clId="{405D4D10-6810-4109-808E-57F09B7F4786}" dt="2021-04-07T06:30:32.360" v="234" actId="207"/>
          <ac:spMkLst>
            <pc:docMk/>
            <pc:sldMk cId="885278824" sldId="274"/>
            <ac:spMk id="8" creationId="{A59E09F6-2EB2-45AC-8AB2-E1413E9902A2}"/>
          </ac:spMkLst>
        </pc:spChg>
        <pc:spChg chg="mod">
          <ac:chgData name="MOHAMMAD AKIL" userId="262ac3544716fa01" providerId="LiveId" clId="{405D4D10-6810-4109-808E-57F09B7F4786}" dt="2021-04-07T06:30:43.691" v="235" actId="207"/>
          <ac:spMkLst>
            <pc:docMk/>
            <pc:sldMk cId="885278824" sldId="274"/>
            <ac:spMk id="9" creationId="{32C86B8B-8FBC-4428-9D21-6EA9935D37A6}"/>
          </ac:spMkLst>
        </pc:spChg>
        <pc:picChg chg="del">
          <ac:chgData name="MOHAMMAD AKIL" userId="262ac3544716fa01" providerId="LiveId" clId="{405D4D10-6810-4109-808E-57F09B7F4786}" dt="2021-04-07T06:26:55.060" v="0" actId="478"/>
          <ac:picMkLst>
            <pc:docMk/>
            <pc:sldMk cId="885278824" sldId="274"/>
            <ac:picMk id="5" creationId="{AAB78541-6545-4E80-A471-60D67FF401B0}"/>
          </ac:picMkLst>
        </pc:picChg>
      </pc:sldChg>
      <pc:sldChg chg="addSp delSp modSp add mod setBg">
        <pc:chgData name="MOHAMMAD AKIL" userId="262ac3544716fa01" providerId="LiveId" clId="{405D4D10-6810-4109-808E-57F09B7F4786}" dt="2021-04-07T09:00:09.388" v="2365" actId="20577"/>
        <pc:sldMkLst>
          <pc:docMk/>
          <pc:sldMk cId="1642781943" sldId="275"/>
        </pc:sldMkLst>
        <pc:spChg chg="add del">
          <ac:chgData name="MOHAMMAD AKIL" userId="262ac3544716fa01" providerId="LiveId" clId="{405D4D10-6810-4109-808E-57F09B7F4786}" dt="2021-04-07T06:45:40.115" v="319" actId="478"/>
          <ac:spMkLst>
            <pc:docMk/>
            <pc:sldMk cId="1642781943" sldId="275"/>
            <ac:spMk id="3" creationId="{63C2B4C1-7030-4410-9C04-31903760D2B1}"/>
          </ac:spMkLst>
        </pc:spChg>
        <pc:spChg chg="add mod">
          <ac:chgData name="MOHAMMAD AKIL" userId="262ac3544716fa01" providerId="LiveId" clId="{405D4D10-6810-4109-808E-57F09B7F4786}" dt="2021-04-07T08:54:27.055" v="2356" actId="1076"/>
          <ac:spMkLst>
            <pc:docMk/>
            <pc:sldMk cId="1642781943" sldId="275"/>
            <ac:spMk id="4" creationId="{1A816596-0F05-446B-9645-989D3A1194A1}"/>
          </ac:spMkLst>
        </pc:spChg>
        <pc:spChg chg="add del mod">
          <ac:chgData name="MOHAMMAD AKIL" userId="262ac3544716fa01" providerId="LiveId" clId="{405D4D10-6810-4109-808E-57F09B7F4786}" dt="2021-04-07T06:51:46.657" v="391" actId="478"/>
          <ac:spMkLst>
            <pc:docMk/>
            <pc:sldMk cId="1642781943" sldId="275"/>
            <ac:spMk id="5" creationId="{CADCFE4C-59F1-4841-B5DA-D86EC1122D00}"/>
          </ac:spMkLst>
        </pc:spChg>
        <pc:spChg chg="add mod">
          <ac:chgData name="MOHAMMAD AKIL" userId="262ac3544716fa01" providerId="LiveId" clId="{405D4D10-6810-4109-808E-57F09B7F4786}" dt="2021-04-07T07:12:04.879" v="1303" actId="20577"/>
          <ac:spMkLst>
            <pc:docMk/>
            <pc:sldMk cId="1642781943" sldId="275"/>
            <ac:spMk id="6" creationId="{ED8867DB-67B3-4780-936E-B5DEA5F07219}"/>
          </ac:spMkLst>
        </pc:spChg>
        <pc:spChg chg="add del mod">
          <ac:chgData name="MOHAMMAD AKIL" userId="262ac3544716fa01" providerId="LiveId" clId="{405D4D10-6810-4109-808E-57F09B7F4786}" dt="2021-04-07T07:06:10.955" v="1149" actId="478"/>
          <ac:spMkLst>
            <pc:docMk/>
            <pc:sldMk cId="1642781943" sldId="275"/>
            <ac:spMk id="7" creationId="{E75EA92C-25D7-4955-980E-52A4C5638A84}"/>
          </ac:spMkLst>
        </pc:spChg>
        <pc:spChg chg="del">
          <ac:chgData name="MOHAMMAD AKIL" userId="262ac3544716fa01" providerId="LiveId" clId="{405D4D10-6810-4109-808E-57F09B7F4786}" dt="2021-04-07T06:44:16.200" v="315" actId="478"/>
          <ac:spMkLst>
            <pc:docMk/>
            <pc:sldMk cId="1642781943" sldId="275"/>
            <ac:spMk id="8" creationId="{1DC394D7-4C8E-4007-81D9-EE03DAE9482E}"/>
          </ac:spMkLst>
        </pc:spChg>
        <pc:spChg chg="del">
          <ac:chgData name="MOHAMMAD AKIL" userId="262ac3544716fa01" providerId="LiveId" clId="{405D4D10-6810-4109-808E-57F09B7F4786}" dt="2021-04-07T06:44:13.613" v="314" actId="478"/>
          <ac:spMkLst>
            <pc:docMk/>
            <pc:sldMk cId="1642781943" sldId="275"/>
            <ac:spMk id="9" creationId="{B2E1341E-38C2-486E-B718-0B17E60BDA02}"/>
          </ac:spMkLst>
        </pc:spChg>
        <pc:spChg chg="del">
          <ac:chgData name="MOHAMMAD AKIL" userId="262ac3544716fa01" providerId="LiveId" clId="{405D4D10-6810-4109-808E-57F09B7F4786}" dt="2021-04-07T06:44:10.798" v="313" actId="478"/>
          <ac:spMkLst>
            <pc:docMk/>
            <pc:sldMk cId="1642781943" sldId="275"/>
            <ac:spMk id="10" creationId="{A86796C2-D0DF-4B59-A040-487D32CCA652}"/>
          </ac:spMkLst>
        </pc:spChg>
        <pc:spChg chg="del">
          <ac:chgData name="MOHAMMAD AKIL" userId="262ac3544716fa01" providerId="LiveId" clId="{405D4D10-6810-4109-808E-57F09B7F4786}" dt="2021-04-07T06:44:07.581" v="312" actId="478"/>
          <ac:spMkLst>
            <pc:docMk/>
            <pc:sldMk cId="1642781943" sldId="275"/>
            <ac:spMk id="11" creationId="{D6CBC86C-6881-43C9-9856-2034FF7FB3FB}"/>
          </ac:spMkLst>
        </pc:spChg>
        <pc:spChg chg="add mod">
          <ac:chgData name="MOHAMMAD AKIL" userId="262ac3544716fa01" providerId="LiveId" clId="{405D4D10-6810-4109-808E-57F09B7F4786}" dt="2021-04-07T09:00:09.388" v="2365" actId="20577"/>
          <ac:spMkLst>
            <pc:docMk/>
            <pc:sldMk cId="1642781943" sldId="275"/>
            <ac:spMk id="12" creationId="{1A6C5C91-3483-477D-ABDB-45C6C6A55AB8}"/>
          </ac:spMkLst>
        </pc:spChg>
      </pc:sldChg>
      <pc:sldChg chg="addSp delSp modSp add mod setBg">
        <pc:chgData name="MOHAMMAD AKIL" userId="262ac3544716fa01" providerId="LiveId" clId="{405D4D10-6810-4109-808E-57F09B7F4786}" dt="2021-04-07T07:54:40.598" v="2160" actId="1076"/>
        <pc:sldMkLst>
          <pc:docMk/>
          <pc:sldMk cId="310066825" sldId="276"/>
        </pc:sldMkLst>
        <pc:spChg chg="del">
          <ac:chgData name="MOHAMMAD AKIL" userId="262ac3544716fa01" providerId="LiveId" clId="{405D4D10-6810-4109-808E-57F09B7F4786}" dt="2021-04-07T07:13:55.111" v="1386" actId="478"/>
          <ac:spMkLst>
            <pc:docMk/>
            <pc:sldMk cId="310066825" sldId="276"/>
            <ac:spMk id="4" creationId="{1A816596-0F05-446B-9645-989D3A1194A1}"/>
          </ac:spMkLst>
        </pc:spChg>
        <pc:spChg chg="mod">
          <ac:chgData name="MOHAMMAD AKIL" userId="262ac3544716fa01" providerId="LiveId" clId="{405D4D10-6810-4109-808E-57F09B7F4786}" dt="2021-04-07T07:13:52.705" v="1385" actId="20577"/>
          <ac:spMkLst>
            <pc:docMk/>
            <pc:sldMk cId="310066825" sldId="276"/>
            <ac:spMk id="6" creationId="{ED8867DB-67B3-4780-936E-B5DEA5F07219}"/>
          </ac:spMkLst>
        </pc:spChg>
        <pc:spChg chg="del">
          <ac:chgData name="MOHAMMAD AKIL" userId="262ac3544716fa01" providerId="LiveId" clId="{405D4D10-6810-4109-808E-57F09B7F4786}" dt="2021-04-07T07:13:57.171" v="1387" actId="478"/>
          <ac:spMkLst>
            <pc:docMk/>
            <pc:sldMk cId="310066825" sldId="276"/>
            <ac:spMk id="12" creationId="{1A6C5C91-3483-477D-ABDB-45C6C6A55AB8}"/>
          </ac:spMkLst>
        </pc:spChg>
        <pc:picChg chg="add mod">
          <ac:chgData name="MOHAMMAD AKIL" userId="262ac3544716fa01" providerId="LiveId" clId="{405D4D10-6810-4109-808E-57F09B7F4786}" dt="2021-04-07T07:43:31.987" v="2113" actId="962"/>
          <ac:picMkLst>
            <pc:docMk/>
            <pc:sldMk cId="310066825" sldId="276"/>
            <ac:picMk id="5" creationId="{B8F555A0-3D40-4FE6-8E13-0B40B3DA121E}"/>
          </ac:picMkLst>
        </pc:picChg>
        <pc:picChg chg="add mod">
          <ac:chgData name="MOHAMMAD AKIL" userId="262ac3544716fa01" providerId="LiveId" clId="{405D4D10-6810-4109-808E-57F09B7F4786}" dt="2021-04-07T07:41:39.927" v="2106" actId="1076"/>
          <ac:picMkLst>
            <pc:docMk/>
            <pc:sldMk cId="310066825" sldId="276"/>
            <ac:picMk id="8" creationId="{75D919BD-043F-4B0B-A297-3102BA8C4420}"/>
          </ac:picMkLst>
        </pc:picChg>
        <pc:picChg chg="add mod">
          <ac:chgData name="MOHAMMAD AKIL" userId="262ac3544716fa01" providerId="LiveId" clId="{405D4D10-6810-4109-808E-57F09B7F4786}" dt="2021-04-07T07:53:10.116" v="2156" actId="1076"/>
          <ac:picMkLst>
            <pc:docMk/>
            <pc:sldMk cId="310066825" sldId="276"/>
            <ac:picMk id="10" creationId="{EAE26476-5503-4AB6-9E7C-BF7D7C577D83}"/>
          </ac:picMkLst>
        </pc:picChg>
        <pc:picChg chg="add mod">
          <ac:chgData name="MOHAMMAD AKIL" userId="262ac3544716fa01" providerId="LiveId" clId="{405D4D10-6810-4109-808E-57F09B7F4786}" dt="2021-04-07T07:41:38.759" v="2105" actId="1076"/>
          <ac:picMkLst>
            <pc:docMk/>
            <pc:sldMk cId="310066825" sldId="276"/>
            <ac:picMk id="13" creationId="{B697B09B-5BA4-4EBE-B13C-8C4B067254B3}"/>
          </ac:picMkLst>
        </pc:picChg>
        <pc:picChg chg="add mod">
          <ac:chgData name="MOHAMMAD AKIL" userId="262ac3544716fa01" providerId="LiveId" clId="{405D4D10-6810-4109-808E-57F09B7F4786}" dt="2021-04-07T07:53:07.946" v="2155" actId="1076"/>
          <ac:picMkLst>
            <pc:docMk/>
            <pc:sldMk cId="310066825" sldId="276"/>
            <ac:picMk id="15" creationId="{2B117F73-FFF5-421E-8F40-DC1874782786}"/>
          </ac:picMkLst>
        </pc:picChg>
        <pc:picChg chg="add mod">
          <ac:chgData name="MOHAMMAD AKIL" userId="262ac3544716fa01" providerId="LiveId" clId="{405D4D10-6810-4109-808E-57F09B7F4786}" dt="2021-04-07T07:53:04.756" v="2154" actId="1076"/>
          <ac:picMkLst>
            <pc:docMk/>
            <pc:sldMk cId="310066825" sldId="276"/>
            <ac:picMk id="17" creationId="{A5DDC461-0F71-47A5-A21B-DA764E846547}"/>
          </ac:picMkLst>
        </pc:picChg>
        <pc:picChg chg="add mod">
          <ac:chgData name="MOHAMMAD AKIL" userId="262ac3544716fa01" providerId="LiveId" clId="{405D4D10-6810-4109-808E-57F09B7F4786}" dt="2021-04-07T07:45:50.305" v="2128" actId="1076"/>
          <ac:picMkLst>
            <pc:docMk/>
            <pc:sldMk cId="310066825" sldId="276"/>
            <ac:picMk id="19" creationId="{2806B4AD-25A9-4980-B270-7DCE2A05D314}"/>
          </ac:picMkLst>
        </pc:picChg>
        <pc:picChg chg="add mod">
          <ac:chgData name="MOHAMMAD AKIL" userId="262ac3544716fa01" providerId="LiveId" clId="{405D4D10-6810-4109-808E-57F09B7F4786}" dt="2021-04-07T07:45:48.553" v="2127" actId="14100"/>
          <ac:picMkLst>
            <pc:docMk/>
            <pc:sldMk cId="310066825" sldId="276"/>
            <ac:picMk id="21" creationId="{FC8B25BD-EA0E-47C9-92E0-2DD8BCC04DFD}"/>
          </ac:picMkLst>
        </pc:picChg>
        <pc:picChg chg="add mod">
          <ac:chgData name="MOHAMMAD AKIL" userId="262ac3544716fa01" providerId="LiveId" clId="{405D4D10-6810-4109-808E-57F09B7F4786}" dt="2021-04-07T07:53:01.627" v="2153" actId="1076"/>
          <ac:picMkLst>
            <pc:docMk/>
            <pc:sldMk cId="310066825" sldId="276"/>
            <ac:picMk id="23" creationId="{6AB324CD-6D40-4AAD-9196-2115C03198D6}"/>
          </ac:picMkLst>
        </pc:picChg>
        <pc:picChg chg="add mod">
          <ac:chgData name="MOHAMMAD AKIL" userId="262ac3544716fa01" providerId="LiveId" clId="{405D4D10-6810-4109-808E-57F09B7F4786}" dt="2021-04-07T07:52:56.835" v="2152" actId="1076"/>
          <ac:picMkLst>
            <pc:docMk/>
            <pc:sldMk cId="310066825" sldId="276"/>
            <ac:picMk id="25" creationId="{C46B0D29-6ACD-4048-9783-226CE6B098A0}"/>
          </ac:picMkLst>
        </pc:picChg>
        <pc:picChg chg="add mod">
          <ac:chgData name="MOHAMMAD AKIL" userId="262ac3544716fa01" providerId="LiveId" clId="{405D4D10-6810-4109-808E-57F09B7F4786}" dt="2021-04-07T07:54:40.598" v="2160" actId="1076"/>
          <ac:picMkLst>
            <pc:docMk/>
            <pc:sldMk cId="310066825" sldId="276"/>
            <ac:picMk id="27" creationId="{6032E663-C211-4D99-84A6-06F941EC77E6}"/>
          </ac:picMkLst>
        </pc:picChg>
      </pc:sldChg>
      <pc:sldChg chg="add del setBg">
        <pc:chgData name="MOHAMMAD AKIL" userId="262ac3544716fa01" providerId="LiveId" clId="{405D4D10-6810-4109-808E-57F09B7F4786}" dt="2021-04-07T06:45:33.867" v="318"/>
        <pc:sldMkLst>
          <pc:docMk/>
          <pc:sldMk cId="2256417324" sldId="276"/>
        </pc:sldMkLst>
      </pc:sldChg>
      <pc:sldChg chg="addSp delSp modSp add mod setBg chgLayout">
        <pc:chgData name="MOHAMMAD AKIL" userId="262ac3544716fa01" providerId="LiveId" clId="{405D4D10-6810-4109-808E-57F09B7F4786}" dt="2021-04-07T08:57:19.112" v="2357" actId="1076"/>
        <pc:sldMkLst>
          <pc:docMk/>
          <pc:sldMk cId="2200919784" sldId="277"/>
        </pc:sldMkLst>
        <pc:spChg chg="add mod">
          <ac:chgData name="MOHAMMAD AKIL" userId="262ac3544716fa01" providerId="LiveId" clId="{405D4D10-6810-4109-808E-57F09B7F4786}" dt="2021-04-07T08:51:03.193" v="2220" actId="1076"/>
          <ac:spMkLst>
            <pc:docMk/>
            <pc:sldMk cId="2200919784" sldId="277"/>
            <ac:spMk id="3" creationId="{4554C077-8555-47EC-B366-53CCBDB9B578}"/>
          </ac:spMkLst>
        </pc:spChg>
        <pc:spChg chg="del mod">
          <ac:chgData name="MOHAMMAD AKIL" userId="262ac3544716fa01" providerId="LiveId" clId="{405D4D10-6810-4109-808E-57F09B7F4786}" dt="2021-04-07T07:25:18.908" v="1786" actId="21"/>
          <ac:spMkLst>
            <pc:docMk/>
            <pc:sldMk cId="2200919784" sldId="277"/>
            <ac:spMk id="8" creationId="{1DC394D7-4C8E-4007-81D9-EE03DAE9482E}"/>
          </ac:spMkLst>
        </pc:spChg>
        <pc:spChg chg="del mod">
          <ac:chgData name="MOHAMMAD AKIL" userId="262ac3544716fa01" providerId="LiveId" clId="{405D4D10-6810-4109-808E-57F09B7F4786}" dt="2021-04-07T07:25:43.079" v="1794" actId="21"/>
          <ac:spMkLst>
            <pc:docMk/>
            <pc:sldMk cId="2200919784" sldId="277"/>
            <ac:spMk id="9" creationId="{B2E1341E-38C2-486E-B718-0B17E60BDA02}"/>
          </ac:spMkLst>
        </pc:spChg>
        <pc:spChg chg="del mod">
          <ac:chgData name="MOHAMMAD AKIL" userId="262ac3544716fa01" providerId="LiveId" clId="{405D4D10-6810-4109-808E-57F09B7F4786}" dt="2021-04-07T07:25:55.705" v="1797" actId="21"/>
          <ac:spMkLst>
            <pc:docMk/>
            <pc:sldMk cId="2200919784" sldId="277"/>
            <ac:spMk id="10" creationId="{A86796C2-D0DF-4B59-A040-487D32CCA652}"/>
          </ac:spMkLst>
        </pc:spChg>
        <pc:spChg chg="del mod">
          <ac:chgData name="MOHAMMAD AKIL" userId="262ac3544716fa01" providerId="LiveId" clId="{405D4D10-6810-4109-808E-57F09B7F4786}" dt="2021-04-07T07:26:23.623" v="1802" actId="21"/>
          <ac:spMkLst>
            <pc:docMk/>
            <pc:sldMk cId="2200919784" sldId="277"/>
            <ac:spMk id="11" creationId="{D6CBC86C-6881-43C9-9856-2034FF7FB3FB}"/>
          </ac:spMkLst>
        </pc:spChg>
        <pc:spChg chg="add mod">
          <ac:chgData name="MOHAMMAD AKIL" userId="262ac3544716fa01" providerId="LiveId" clId="{405D4D10-6810-4109-808E-57F09B7F4786}" dt="2021-04-07T07:25:28.177" v="1789" actId="255"/>
          <ac:spMkLst>
            <pc:docMk/>
            <pc:sldMk cId="2200919784" sldId="277"/>
            <ac:spMk id="12" creationId="{9EAE3A56-C716-4606-A4E4-248A55A20028}"/>
          </ac:spMkLst>
        </pc:spChg>
        <pc:spChg chg="add mod">
          <ac:chgData name="MOHAMMAD AKIL" userId="262ac3544716fa01" providerId="LiveId" clId="{405D4D10-6810-4109-808E-57F09B7F4786}" dt="2021-04-07T08:51:17.446" v="2224" actId="1076"/>
          <ac:spMkLst>
            <pc:docMk/>
            <pc:sldMk cId="2200919784" sldId="277"/>
            <ac:spMk id="13" creationId="{2C34076E-4082-4439-90F0-C1EFF75C5753}"/>
          </ac:spMkLst>
        </pc:spChg>
        <pc:spChg chg="add mod">
          <ac:chgData name="MOHAMMAD AKIL" userId="262ac3544716fa01" providerId="LiveId" clId="{405D4D10-6810-4109-808E-57F09B7F4786}" dt="2021-04-07T08:52:32.397" v="2250" actId="1076"/>
          <ac:spMkLst>
            <pc:docMk/>
            <pc:sldMk cId="2200919784" sldId="277"/>
            <ac:spMk id="14" creationId="{5B4D831E-0CB5-47F6-B5B8-8971D7E0691B}"/>
          </ac:spMkLst>
        </pc:spChg>
        <pc:spChg chg="add mod">
          <ac:chgData name="MOHAMMAD AKIL" userId="262ac3544716fa01" providerId="LiveId" clId="{405D4D10-6810-4109-808E-57F09B7F4786}" dt="2021-04-07T08:51:08.086" v="2221" actId="1076"/>
          <ac:spMkLst>
            <pc:docMk/>
            <pc:sldMk cId="2200919784" sldId="277"/>
            <ac:spMk id="15" creationId="{C9910A61-96F0-405C-B974-2B7F5DC4025E}"/>
          </ac:spMkLst>
        </pc:spChg>
        <pc:spChg chg="add del mod">
          <ac:chgData name="MOHAMMAD AKIL" userId="262ac3544716fa01" providerId="LiveId" clId="{405D4D10-6810-4109-808E-57F09B7F4786}" dt="2021-04-07T07:29:25.142" v="1906" actId="21"/>
          <ac:spMkLst>
            <pc:docMk/>
            <pc:sldMk cId="2200919784" sldId="277"/>
            <ac:spMk id="16" creationId="{35C8A82B-86F6-4628-A0C2-5CF8A73D156E}"/>
          </ac:spMkLst>
        </pc:spChg>
        <pc:spChg chg="add del mod">
          <ac:chgData name="MOHAMMAD AKIL" userId="262ac3544716fa01" providerId="LiveId" clId="{405D4D10-6810-4109-808E-57F09B7F4786}" dt="2021-04-07T07:29:16.137" v="1902" actId="21"/>
          <ac:spMkLst>
            <pc:docMk/>
            <pc:sldMk cId="2200919784" sldId="277"/>
            <ac:spMk id="17" creationId="{9C575FB8-3963-4671-B0D7-C58BDA19C4A5}"/>
          </ac:spMkLst>
        </pc:spChg>
        <pc:spChg chg="add mod">
          <ac:chgData name="MOHAMMAD AKIL" userId="262ac3544716fa01" providerId="LiveId" clId="{405D4D10-6810-4109-808E-57F09B7F4786}" dt="2021-04-07T07:29:31.843" v="1909" actId="1076"/>
          <ac:spMkLst>
            <pc:docMk/>
            <pc:sldMk cId="2200919784" sldId="277"/>
            <ac:spMk id="18" creationId="{B87CF0A8-FAD3-40AA-A5B0-072E18F5E177}"/>
          </ac:spMkLst>
        </pc:spChg>
        <pc:spChg chg="add mod">
          <ac:chgData name="MOHAMMAD AKIL" userId="262ac3544716fa01" providerId="LiveId" clId="{405D4D10-6810-4109-808E-57F09B7F4786}" dt="2021-04-07T07:30:49.459" v="1970" actId="1076"/>
          <ac:spMkLst>
            <pc:docMk/>
            <pc:sldMk cId="2200919784" sldId="277"/>
            <ac:spMk id="19" creationId="{68819049-E670-4B8B-A81B-C66C2637ED7B}"/>
          </ac:spMkLst>
        </pc:spChg>
        <pc:spChg chg="add mod">
          <ac:chgData name="MOHAMMAD AKIL" userId="262ac3544716fa01" providerId="LiveId" clId="{405D4D10-6810-4109-808E-57F09B7F4786}" dt="2021-04-07T07:30:55.664" v="1972" actId="1076"/>
          <ac:spMkLst>
            <pc:docMk/>
            <pc:sldMk cId="2200919784" sldId="277"/>
            <ac:spMk id="20" creationId="{F7B56FEB-70EF-48A0-98F4-66EB19AC69AD}"/>
          </ac:spMkLst>
        </pc:spChg>
        <pc:spChg chg="add mod">
          <ac:chgData name="MOHAMMAD AKIL" userId="262ac3544716fa01" providerId="LiveId" clId="{405D4D10-6810-4109-808E-57F09B7F4786}" dt="2021-04-07T08:50:59.149" v="2218" actId="1037"/>
          <ac:spMkLst>
            <pc:docMk/>
            <pc:sldMk cId="2200919784" sldId="277"/>
            <ac:spMk id="21" creationId="{9C9859D8-B4BC-47BF-99A6-DB41668D8F9D}"/>
          </ac:spMkLst>
        </pc:spChg>
        <pc:spChg chg="add mod">
          <ac:chgData name="MOHAMMAD AKIL" userId="262ac3544716fa01" providerId="LiveId" clId="{405D4D10-6810-4109-808E-57F09B7F4786}" dt="2021-04-07T08:50:53.983" v="2215" actId="1076"/>
          <ac:spMkLst>
            <pc:docMk/>
            <pc:sldMk cId="2200919784" sldId="277"/>
            <ac:spMk id="22" creationId="{33A2316D-4CAA-4DA3-941F-400306C3E115}"/>
          </ac:spMkLst>
        </pc:spChg>
        <pc:spChg chg="add mod">
          <ac:chgData name="MOHAMMAD AKIL" userId="262ac3544716fa01" providerId="LiveId" clId="{405D4D10-6810-4109-808E-57F09B7F4786}" dt="2021-04-07T07:31:21.143" v="1985" actId="20577"/>
          <ac:spMkLst>
            <pc:docMk/>
            <pc:sldMk cId="2200919784" sldId="277"/>
            <ac:spMk id="23" creationId="{817BE148-1166-477B-A822-CB81A9527C7C}"/>
          </ac:spMkLst>
        </pc:spChg>
        <pc:spChg chg="add mod">
          <ac:chgData name="MOHAMMAD AKIL" userId="262ac3544716fa01" providerId="LiveId" clId="{405D4D10-6810-4109-808E-57F09B7F4786}" dt="2021-04-07T07:31:39.667" v="1991"/>
          <ac:spMkLst>
            <pc:docMk/>
            <pc:sldMk cId="2200919784" sldId="277"/>
            <ac:spMk id="24" creationId="{994B068A-D60E-4DED-9DBD-398A5F4E6558}"/>
          </ac:spMkLst>
        </pc:spChg>
        <pc:spChg chg="add mod">
          <ac:chgData name="MOHAMMAD AKIL" userId="262ac3544716fa01" providerId="LiveId" clId="{405D4D10-6810-4109-808E-57F09B7F4786}" dt="2021-04-07T07:32:06.611" v="1998" actId="1076"/>
          <ac:spMkLst>
            <pc:docMk/>
            <pc:sldMk cId="2200919784" sldId="277"/>
            <ac:spMk id="25" creationId="{C17D1E6A-BAB1-43C2-A378-4FAB24282E29}"/>
          </ac:spMkLst>
        </pc:spChg>
        <pc:spChg chg="add mod">
          <ac:chgData name="MOHAMMAD AKIL" userId="262ac3544716fa01" providerId="LiveId" clId="{405D4D10-6810-4109-808E-57F09B7F4786}" dt="2021-04-07T07:32:33.403" v="2009" actId="123"/>
          <ac:spMkLst>
            <pc:docMk/>
            <pc:sldMk cId="2200919784" sldId="277"/>
            <ac:spMk id="26" creationId="{2317F08C-FF79-45B4-B3AD-66DDDF6FF38F}"/>
          </ac:spMkLst>
        </pc:spChg>
        <pc:spChg chg="add mod">
          <ac:chgData name="MOHAMMAD AKIL" userId="262ac3544716fa01" providerId="LiveId" clId="{405D4D10-6810-4109-808E-57F09B7F4786}" dt="2021-04-07T08:02:07.816" v="2178" actId="14100"/>
          <ac:spMkLst>
            <pc:docMk/>
            <pc:sldMk cId="2200919784" sldId="277"/>
            <ac:spMk id="27" creationId="{B16BA266-2FB8-4278-A948-72250317A96E}"/>
          </ac:spMkLst>
        </pc:spChg>
        <pc:spChg chg="add mod">
          <ac:chgData name="MOHAMMAD AKIL" userId="262ac3544716fa01" providerId="LiveId" clId="{405D4D10-6810-4109-808E-57F09B7F4786}" dt="2021-04-07T07:33:24.349" v="2029" actId="20577"/>
          <ac:spMkLst>
            <pc:docMk/>
            <pc:sldMk cId="2200919784" sldId="277"/>
            <ac:spMk id="28" creationId="{3A40B176-1870-42D3-93FF-221D05906038}"/>
          </ac:spMkLst>
        </pc:spChg>
        <pc:spChg chg="add mod">
          <ac:chgData name="MOHAMMAD AKIL" userId="262ac3544716fa01" providerId="LiveId" clId="{405D4D10-6810-4109-808E-57F09B7F4786}" dt="2021-04-07T07:59:06.220" v="2172" actId="6549"/>
          <ac:spMkLst>
            <pc:docMk/>
            <pc:sldMk cId="2200919784" sldId="277"/>
            <ac:spMk id="29" creationId="{11829783-D757-4A2B-886C-70D57EB1B5D8}"/>
          </ac:spMkLst>
        </pc:spChg>
        <pc:spChg chg="add mod">
          <ac:chgData name="MOHAMMAD AKIL" userId="262ac3544716fa01" providerId="LiveId" clId="{405D4D10-6810-4109-808E-57F09B7F4786}" dt="2021-04-07T08:51:49.621" v="2237" actId="1076"/>
          <ac:spMkLst>
            <pc:docMk/>
            <pc:sldMk cId="2200919784" sldId="277"/>
            <ac:spMk id="30" creationId="{307A7A20-AF26-42C9-AD50-97075482534B}"/>
          </ac:spMkLst>
        </pc:spChg>
        <pc:spChg chg="add mod">
          <ac:chgData name="MOHAMMAD AKIL" userId="262ac3544716fa01" providerId="LiveId" clId="{405D4D10-6810-4109-808E-57F09B7F4786}" dt="2021-04-07T08:57:19.112" v="2357" actId="1076"/>
          <ac:spMkLst>
            <pc:docMk/>
            <pc:sldMk cId="2200919784" sldId="277"/>
            <ac:spMk id="31" creationId="{CB160E7E-89AF-48B4-B1B5-F4816DFAB70A}"/>
          </ac:spMkLst>
        </pc:spChg>
        <pc:picChg chg="add mod">
          <ac:chgData name="MOHAMMAD AKIL" userId="262ac3544716fa01" providerId="LiveId" clId="{405D4D10-6810-4109-808E-57F09B7F4786}" dt="2021-04-07T08:02:12.264" v="2180" actId="1076"/>
          <ac:picMkLst>
            <pc:docMk/>
            <pc:sldMk cId="2200919784" sldId="277"/>
            <ac:picMk id="5" creationId="{4D9F423D-5130-4395-BB68-B7958B31429D}"/>
          </ac:picMkLst>
        </pc:picChg>
      </pc:sldChg>
      <pc:sldChg chg="addSp delSp modSp add mod setBg">
        <pc:chgData name="MOHAMMAD AKIL" userId="262ac3544716fa01" providerId="LiveId" clId="{405D4D10-6810-4109-808E-57F09B7F4786}" dt="2021-04-07T09:00:49.857" v="2367" actId="1076"/>
        <pc:sldMkLst>
          <pc:docMk/>
          <pc:sldMk cId="1628610230" sldId="278"/>
        </pc:sldMkLst>
        <pc:spChg chg="del mod">
          <ac:chgData name="MOHAMMAD AKIL" userId="262ac3544716fa01" providerId="LiveId" clId="{405D4D10-6810-4109-808E-57F09B7F4786}" dt="2021-04-07T08:02:50.487" v="2185" actId="478"/>
          <ac:spMkLst>
            <pc:docMk/>
            <pc:sldMk cId="1628610230" sldId="278"/>
            <ac:spMk id="4" creationId="{1A816596-0F05-446B-9645-989D3A1194A1}"/>
          </ac:spMkLst>
        </pc:spChg>
        <pc:spChg chg="del">
          <ac:chgData name="MOHAMMAD AKIL" userId="262ac3544716fa01" providerId="LiveId" clId="{405D4D10-6810-4109-808E-57F09B7F4786}" dt="2021-04-07T08:02:46.498" v="2183" actId="478"/>
          <ac:spMkLst>
            <pc:docMk/>
            <pc:sldMk cId="1628610230" sldId="278"/>
            <ac:spMk id="6" creationId="{ED8867DB-67B3-4780-936E-B5DEA5F07219}"/>
          </ac:spMkLst>
        </pc:spChg>
        <pc:spChg chg="add mod">
          <ac:chgData name="MOHAMMAD AKIL" userId="262ac3544716fa01" providerId="LiveId" clId="{405D4D10-6810-4109-808E-57F09B7F4786}" dt="2021-04-07T09:00:49.857" v="2367" actId="1076"/>
          <ac:spMkLst>
            <pc:docMk/>
            <pc:sldMk cId="1628610230" sldId="278"/>
            <ac:spMk id="7" creationId="{8D9836B3-DAD0-41D2-9693-F70E0FC68028}"/>
          </ac:spMkLst>
        </pc:spChg>
        <pc:spChg chg="del">
          <ac:chgData name="MOHAMMAD AKIL" userId="262ac3544716fa01" providerId="LiveId" clId="{405D4D10-6810-4109-808E-57F09B7F4786}" dt="2021-04-07T08:02:48.390" v="2184" actId="478"/>
          <ac:spMkLst>
            <pc:docMk/>
            <pc:sldMk cId="1628610230" sldId="278"/>
            <ac:spMk id="12" creationId="{1A6C5C91-3483-477D-ABDB-45C6C6A55AB8}"/>
          </ac:spMkLst>
        </pc:spChg>
      </pc:sldChg>
      <pc:sldChg chg="new del">
        <pc:chgData name="MOHAMMAD AKIL" userId="262ac3544716fa01" providerId="LiveId" clId="{405D4D10-6810-4109-808E-57F09B7F4786}" dt="2021-04-07T07:52:37.920" v="2147" actId="47"/>
        <pc:sldMkLst>
          <pc:docMk/>
          <pc:sldMk cId="2827170861" sldId="278"/>
        </pc:sldMkLst>
      </pc:sldChg>
    </pc:docChg>
  </pc:docChgLst>
  <pc:docChgLst>
    <pc:chgData name="MOHAMMAD AKIL" userId="262ac3544716fa01" providerId="LiveId" clId="{36BAA3CA-F122-4750-AF80-0C7FE3BA536C}"/>
    <pc:docChg chg="custSel addSld delSld modSld">
      <pc:chgData name="MOHAMMAD AKIL" userId="262ac3544716fa01" providerId="LiveId" clId="{36BAA3CA-F122-4750-AF80-0C7FE3BA536C}" dt="2021-08-25T13:45:29.505" v="67" actId="3062"/>
      <pc:docMkLst>
        <pc:docMk/>
      </pc:docMkLst>
      <pc:sldChg chg="delSp modSp del mod">
        <pc:chgData name="MOHAMMAD AKIL" userId="262ac3544716fa01" providerId="LiveId" clId="{36BAA3CA-F122-4750-AF80-0C7FE3BA536C}" dt="2021-08-12T04:48:45.659" v="43" actId="2696"/>
        <pc:sldMkLst>
          <pc:docMk/>
          <pc:sldMk cId="310066825" sldId="276"/>
        </pc:sldMkLst>
        <pc:picChg chg="mod">
          <ac:chgData name="MOHAMMAD AKIL" userId="262ac3544716fa01" providerId="LiveId" clId="{36BAA3CA-F122-4750-AF80-0C7FE3BA536C}" dt="2021-08-12T04:47:07.050" v="33" actId="1076"/>
          <ac:picMkLst>
            <pc:docMk/>
            <pc:sldMk cId="310066825" sldId="276"/>
            <ac:picMk id="5" creationId="{B8F555A0-3D40-4FE6-8E13-0B40B3DA121E}"/>
          </ac:picMkLst>
        </pc:picChg>
        <pc:picChg chg="mod">
          <ac:chgData name="MOHAMMAD AKIL" userId="262ac3544716fa01" providerId="LiveId" clId="{36BAA3CA-F122-4750-AF80-0C7FE3BA536C}" dt="2021-08-12T04:47:04.069" v="32" actId="1076"/>
          <ac:picMkLst>
            <pc:docMk/>
            <pc:sldMk cId="310066825" sldId="276"/>
            <ac:picMk id="8" creationId="{75D919BD-043F-4B0B-A297-3102BA8C4420}"/>
          </ac:picMkLst>
        </pc:picChg>
        <pc:picChg chg="del">
          <ac:chgData name="MOHAMMAD AKIL" userId="262ac3544716fa01" providerId="LiveId" clId="{36BAA3CA-F122-4750-AF80-0C7FE3BA536C}" dt="2021-08-12T04:46:43.357" v="26" actId="478"/>
          <ac:picMkLst>
            <pc:docMk/>
            <pc:sldMk cId="310066825" sldId="276"/>
            <ac:picMk id="13" creationId="{B697B09B-5BA4-4EBE-B13C-8C4B067254B3}"/>
          </ac:picMkLst>
        </pc:picChg>
        <pc:picChg chg="mod">
          <ac:chgData name="MOHAMMAD AKIL" userId="262ac3544716fa01" providerId="LiveId" clId="{36BAA3CA-F122-4750-AF80-0C7FE3BA536C}" dt="2021-08-12T04:47:15.855" v="36" actId="1076"/>
          <ac:picMkLst>
            <pc:docMk/>
            <pc:sldMk cId="310066825" sldId="276"/>
            <ac:picMk id="17" creationId="{A5DDC461-0F71-47A5-A21B-DA764E846547}"/>
          </ac:picMkLst>
        </pc:picChg>
        <pc:picChg chg="del">
          <ac:chgData name="MOHAMMAD AKIL" userId="262ac3544716fa01" providerId="LiveId" clId="{36BAA3CA-F122-4750-AF80-0C7FE3BA536C}" dt="2021-08-12T04:47:01.203" v="31" actId="478"/>
          <ac:picMkLst>
            <pc:docMk/>
            <pc:sldMk cId="310066825" sldId="276"/>
            <ac:picMk id="21" creationId="{FC8B25BD-EA0E-47C9-92E0-2DD8BCC04DFD}"/>
          </ac:picMkLst>
        </pc:picChg>
        <pc:picChg chg="mod">
          <ac:chgData name="MOHAMMAD AKIL" userId="262ac3544716fa01" providerId="LiveId" clId="{36BAA3CA-F122-4750-AF80-0C7FE3BA536C}" dt="2021-08-12T04:47:23.408" v="37" actId="1076"/>
          <ac:picMkLst>
            <pc:docMk/>
            <pc:sldMk cId="310066825" sldId="276"/>
            <ac:picMk id="23" creationId="{6AB324CD-6D40-4AAD-9196-2115C03198D6}"/>
          </ac:picMkLst>
        </pc:picChg>
        <pc:picChg chg="mod">
          <ac:chgData name="MOHAMMAD AKIL" userId="262ac3544716fa01" providerId="LiveId" clId="{36BAA3CA-F122-4750-AF80-0C7FE3BA536C}" dt="2021-08-12T04:47:09.256" v="34" actId="1076"/>
          <ac:picMkLst>
            <pc:docMk/>
            <pc:sldMk cId="310066825" sldId="276"/>
            <ac:picMk id="25" creationId="{C46B0D29-6ACD-4048-9783-226CE6B098A0}"/>
          </ac:picMkLst>
        </pc:picChg>
      </pc:sldChg>
      <pc:sldChg chg="add setBg">
        <pc:chgData name="MOHAMMAD AKIL" userId="262ac3544716fa01" providerId="LiveId" clId="{36BAA3CA-F122-4750-AF80-0C7FE3BA536C}" dt="2021-08-12T04:48:48.177" v="44"/>
        <pc:sldMkLst>
          <pc:docMk/>
          <pc:sldMk cId="2925802773" sldId="276"/>
        </pc:sldMkLst>
      </pc:sldChg>
      <pc:sldChg chg="addSp modSp mod">
        <pc:chgData name="MOHAMMAD AKIL" userId="262ac3544716fa01" providerId="LiveId" clId="{36BAA3CA-F122-4750-AF80-0C7FE3BA536C}" dt="2021-08-25T13:45:29.505" v="67" actId="3062"/>
        <pc:sldMkLst>
          <pc:docMk/>
          <pc:sldMk cId="3621198707" sldId="279"/>
        </pc:sldMkLst>
        <pc:spChg chg="add mod">
          <ac:chgData name="MOHAMMAD AKIL" userId="262ac3544716fa01" providerId="LiveId" clId="{36BAA3CA-F122-4750-AF80-0C7FE3BA536C}" dt="2021-08-25T13:44:42.755" v="48" actId="14100"/>
          <ac:spMkLst>
            <pc:docMk/>
            <pc:sldMk cId="3621198707" sldId="279"/>
            <ac:spMk id="2" creationId="{5C68B6AE-A94F-49F6-9E75-20CA6F9B6A9F}"/>
          </ac:spMkLst>
        </pc:spChg>
        <pc:spChg chg="add mod">
          <ac:chgData name="MOHAMMAD AKIL" userId="262ac3544716fa01" providerId="LiveId" clId="{36BAA3CA-F122-4750-AF80-0C7FE3BA536C}" dt="2021-08-25T13:45:29.505" v="67" actId="3062"/>
          <ac:spMkLst>
            <pc:docMk/>
            <pc:sldMk cId="3621198707" sldId="279"/>
            <ac:spMk id="3" creationId="{C4D971BA-5CF6-4EA7-ACBB-DF61FB26C9C8}"/>
          </ac:spMkLst>
        </pc:spChg>
      </pc:sldChg>
      <pc:sldChg chg="addSp modSp new mod setBg">
        <pc:chgData name="MOHAMMAD AKIL" userId="262ac3544716fa01" providerId="LiveId" clId="{36BAA3CA-F122-4750-AF80-0C7FE3BA536C}" dt="2021-08-12T04:48:22.273" v="42" actId="207"/>
        <pc:sldMkLst>
          <pc:docMk/>
          <pc:sldMk cId="3506872867" sldId="286"/>
        </pc:sldMkLst>
        <pc:spChg chg="add">
          <ac:chgData name="MOHAMMAD AKIL" userId="262ac3544716fa01" providerId="LiveId" clId="{36BAA3CA-F122-4750-AF80-0C7FE3BA536C}" dt="2021-08-12T04:44:32.152" v="2" actId="26606"/>
          <ac:spMkLst>
            <pc:docMk/>
            <pc:sldMk cId="3506872867" sldId="286"/>
            <ac:spMk id="7" creationId="{AB8C311F-7253-4AED-9701-7FC0708C41C7}"/>
          </ac:spMkLst>
        </pc:spChg>
        <pc:spChg chg="add mod">
          <ac:chgData name="MOHAMMAD AKIL" userId="262ac3544716fa01" providerId="LiveId" clId="{36BAA3CA-F122-4750-AF80-0C7FE3BA536C}" dt="2021-08-12T04:46:33.134" v="24" actId="255"/>
          <ac:spMkLst>
            <pc:docMk/>
            <pc:sldMk cId="3506872867" sldId="286"/>
            <ac:spMk id="8" creationId="{C243631F-E553-470A-AF43-7B83F4F0CD2A}"/>
          </ac:spMkLst>
        </pc:spChg>
        <pc:spChg chg="add">
          <ac:chgData name="MOHAMMAD AKIL" userId="262ac3544716fa01" providerId="LiveId" clId="{36BAA3CA-F122-4750-AF80-0C7FE3BA536C}" dt="2021-08-12T04:44:32.152" v="2" actId="26606"/>
          <ac:spMkLst>
            <pc:docMk/>
            <pc:sldMk cId="3506872867" sldId="286"/>
            <ac:spMk id="9" creationId="{E2384209-CB15-4CDF-9D31-C44FD9A3F20D}"/>
          </ac:spMkLst>
        </pc:spChg>
        <pc:spChg chg="add mod">
          <ac:chgData name="MOHAMMAD AKIL" userId="262ac3544716fa01" providerId="LiveId" clId="{36BAA3CA-F122-4750-AF80-0C7FE3BA536C}" dt="2021-08-12T04:48:22.273" v="42" actId="207"/>
          <ac:spMkLst>
            <pc:docMk/>
            <pc:sldMk cId="3506872867" sldId="286"/>
            <ac:spMk id="10" creationId="{03205B7B-F14E-4E5D-82CC-693C0D7F655B}"/>
          </ac:spMkLst>
        </pc:spChg>
        <pc:spChg chg="add">
          <ac:chgData name="MOHAMMAD AKIL" userId="262ac3544716fa01" providerId="LiveId" clId="{36BAA3CA-F122-4750-AF80-0C7FE3BA536C}" dt="2021-08-12T04:44:32.152" v="2" actId="26606"/>
          <ac:spMkLst>
            <pc:docMk/>
            <pc:sldMk cId="3506872867" sldId="286"/>
            <ac:spMk id="11" creationId="{2633B3B5-CC90-43F0-8714-D31D1F3F0209}"/>
          </ac:spMkLst>
        </pc:spChg>
        <pc:spChg chg="add">
          <ac:chgData name="MOHAMMAD AKIL" userId="262ac3544716fa01" providerId="LiveId" clId="{36BAA3CA-F122-4750-AF80-0C7FE3BA536C}" dt="2021-08-12T04:44:32.152" v="2" actId="26606"/>
          <ac:spMkLst>
            <pc:docMk/>
            <pc:sldMk cId="3506872867" sldId="286"/>
            <ac:spMk id="13" creationId="{A8D57A06-A426-446D-B02C-A2DC6B62E45E}"/>
          </ac:spMkLst>
        </pc:spChg>
        <pc:picChg chg="add mod">
          <ac:chgData name="MOHAMMAD AKIL" userId="262ac3544716fa01" providerId="LiveId" clId="{36BAA3CA-F122-4750-AF80-0C7FE3BA536C}" dt="2021-08-12T04:46:35.042" v="25" actId="1076"/>
          <ac:picMkLst>
            <pc:docMk/>
            <pc:sldMk cId="3506872867" sldId="286"/>
            <ac:picMk id="2" creationId="{B839E58F-2DE0-4260-8E6F-FDA45059FCF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E936B6-DF1E-4F23-B236-CCC6D2BDE520}" type="datetimeFigureOut">
              <a:rPr lang="ru-RU" smtClean="0"/>
              <a:t>04.09.2021</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24204D-9850-46C6-B78B-8A6AE87DB207}" type="slidenum">
              <a:rPr lang="ru-RU" smtClean="0"/>
              <a:t>‹#›</a:t>
            </a:fld>
            <a:endParaRPr lang="ru-RU"/>
          </a:p>
        </p:txBody>
      </p:sp>
    </p:spTree>
    <p:extLst>
      <p:ext uri="{BB962C8B-B14F-4D97-AF65-F5344CB8AC3E}">
        <p14:creationId xmlns:p14="http://schemas.microsoft.com/office/powerpoint/2010/main" val="11410042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F024204D-9850-46C6-B78B-8A6AE87DB207}" type="slidenum">
              <a:rPr lang="ru-RU" smtClean="0"/>
              <a:t>2</a:t>
            </a:fld>
            <a:endParaRPr lang="ru-RU"/>
          </a:p>
        </p:txBody>
      </p:sp>
    </p:spTree>
    <p:extLst>
      <p:ext uri="{BB962C8B-B14F-4D97-AF65-F5344CB8AC3E}">
        <p14:creationId xmlns:p14="http://schemas.microsoft.com/office/powerpoint/2010/main" val="203698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F024204D-9850-46C6-B78B-8A6AE87DB207}" type="slidenum">
              <a:rPr lang="ru-RU" smtClean="0"/>
              <a:t>3</a:t>
            </a:fld>
            <a:endParaRPr lang="ru-RU"/>
          </a:p>
        </p:txBody>
      </p:sp>
    </p:spTree>
    <p:extLst>
      <p:ext uri="{BB962C8B-B14F-4D97-AF65-F5344CB8AC3E}">
        <p14:creationId xmlns:p14="http://schemas.microsoft.com/office/powerpoint/2010/main" val="2614209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F024204D-9850-46C6-B78B-8A6AE87DB207}" type="slidenum">
              <a:rPr lang="ru-RU" smtClean="0"/>
              <a:t>4</a:t>
            </a:fld>
            <a:endParaRPr lang="ru-RU"/>
          </a:p>
        </p:txBody>
      </p:sp>
    </p:spTree>
    <p:extLst>
      <p:ext uri="{BB962C8B-B14F-4D97-AF65-F5344CB8AC3E}">
        <p14:creationId xmlns:p14="http://schemas.microsoft.com/office/powerpoint/2010/main" val="1336177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F024204D-9850-46C6-B78B-8A6AE87DB207}" type="slidenum">
              <a:rPr lang="ru-RU" smtClean="0"/>
              <a:t>11</a:t>
            </a:fld>
            <a:endParaRPr lang="ru-RU"/>
          </a:p>
        </p:txBody>
      </p:sp>
    </p:spTree>
    <p:extLst>
      <p:ext uri="{BB962C8B-B14F-4D97-AF65-F5344CB8AC3E}">
        <p14:creationId xmlns:p14="http://schemas.microsoft.com/office/powerpoint/2010/main" val="3060079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F024204D-9850-46C6-B78B-8A6AE87DB207}" type="slidenum">
              <a:rPr lang="ru-RU" smtClean="0"/>
              <a:t>13</a:t>
            </a:fld>
            <a:endParaRPr lang="ru-RU"/>
          </a:p>
        </p:txBody>
      </p:sp>
    </p:spTree>
    <p:extLst>
      <p:ext uri="{BB962C8B-B14F-4D97-AF65-F5344CB8AC3E}">
        <p14:creationId xmlns:p14="http://schemas.microsoft.com/office/powerpoint/2010/main" val="20213764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46032C2-F950-433F-9BC9-75E1B03311CA}"/>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en-001"/>
          </a:p>
        </p:txBody>
      </p:sp>
      <p:sp>
        <p:nvSpPr>
          <p:cNvPr id="3" name="Подзаголовок 2">
            <a:extLst>
              <a:ext uri="{FF2B5EF4-FFF2-40B4-BE49-F238E27FC236}">
                <a16:creationId xmlns:a16="http://schemas.microsoft.com/office/drawing/2014/main" id="{E3F08D95-312E-4C06-8319-B4BBA17A28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001"/>
          </a:p>
        </p:txBody>
      </p:sp>
      <p:sp>
        <p:nvSpPr>
          <p:cNvPr id="4" name="Дата 3">
            <a:extLst>
              <a:ext uri="{FF2B5EF4-FFF2-40B4-BE49-F238E27FC236}">
                <a16:creationId xmlns:a16="http://schemas.microsoft.com/office/drawing/2014/main" id="{702D18C8-538A-45E1-A758-F268A8A164A0}"/>
              </a:ext>
            </a:extLst>
          </p:cNvPr>
          <p:cNvSpPr>
            <a:spLocks noGrp="1"/>
          </p:cNvSpPr>
          <p:nvPr>
            <p:ph type="dt" sz="half" idx="10"/>
          </p:nvPr>
        </p:nvSpPr>
        <p:spPr/>
        <p:txBody>
          <a:bodyPr/>
          <a:lstStyle/>
          <a:p>
            <a:fld id="{DF948DFD-9976-45C2-A9A1-28C2A5C23CAA}" type="datetimeFigureOut">
              <a:rPr lang="ru-RU" smtClean="0"/>
              <a:t>04.09.2021</a:t>
            </a:fld>
            <a:endParaRPr lang="ru-RU"/>
          </a:p>
        </p:txBody>
      </p:sp>
      <p:sp>
        <p:nvSpPr>
          <p:cNvPr id="5" name="Нижний колонтитул 4">
            <a:extLst>
              <a:ext uri="{FF2B5EF4-FFF2-40B4-BE49-F238E27FC236}">
                <a16:creationId xmlns:a16="http://schemas.microsoft.com/office/drawing/2014/main" id="{0B09164F-BC74-4CB9-9C05-3C8D572B7E8D}"/>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F91F1498-F72B-42C8-B429-D682F79E6D5D}"/>
              </a:ext>
            </a:extLst>
          </p:cNvPr>
          <p:cNvSpPr>
            <a:spLocks noGrp="1"/>
          </p:cNvSpPr>
          <p:nvPr>
            <p:ph type="sldNum" sz="quarter" idx="12"/>
          </p:nvPr>
        </p:nvSpPr>
        <p:spPr/>
        <p:txBody>
          <a:bodyPr/>
          <a:lstStyle/>
          <a:p>
            <a:fld id="{17A76D0A-28A5-4FB3-9091-D332006CF3C9}" type="slidenum">
              <a:rPr lang="ru-RU" smtClean="0"/>
              <a:t>‹#›</a:t>
            </a:fld>
            <a:endParaRPr lang="ru-RU"/>
          </a:p>
        </p:txBody>
      </p:sp>
    </p:spTree>
    <p:extLst>
      <p:ext uri="{BB962C8B-B14F-4D97-AF65-F5344CB8AC3E}">
        <p14:creationId xmlns:p14="http://schemas.microsoft.com/office/powerpoint/2010/main" val="41153737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FDBBCB1-2BF3-4AE8-88B5-8A41B9084098}"/>
              </a:ext>
            </a:extLst>
          </p:cNvPr>
          <p:cNvSpPr>
            <a:spLocks noGrp="1"/>
          </p:cNvSpPr>
          <p:nvPr>
            <p:ph type="title"/>
          </p:nvPr>
        </p:nvSpPr>
        <p:spPr/>
        <p:txBody>
          <a:bodyPr/>
          <a:lstStyle/>
          <a:p>
            <a:r>
              <a:rPr lang="ru-RU"/>
              <a:t>Образец заголовка</a:t>
            </a:r>
            <a:endParaRPr lang="en-001"/>
          </a:p>
        </p:txBody>
      </p:sp>
      <p:sp>
        <p:nvSpPr>
          <p:cNvPr id="3" name="Вертикальный текст 2">
            <a:extLst>
              <a:ext uri="{FF2B5EF4-FFF2-40B4-BE49-F238E27FC236}">
                <a16:creationId xmlns:a16="http://schemas.microsoft.com/office/drawing/2014/main" id="{B514012A-7708-452B-8A18-CF0340181B56}"/>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001"/>
          </a:p>
        </p:txBody>
      </p:sp>
      <p:sp>
        <p:nvSpPr>
          <p:cNvPr id="4" name="Дата 3">
            <a:extLst>
              <a:ext uri="{FF2B5EF4-FFF2-40B4-BE49-F238E27FC236}">
                <a16:creationId xmlns:a16="http://schemas.microsoft.com/office/drawing/2014/main" id="{636AACAF-F32C-4506-98FE-964C06D1C85E}"/>
              </a:ext>
            </a:extLst>
          </p:cNvPr>
          <p:cNvSpPr>
            <a:spLocks noGrp="1"/>
          </p:cNvSpPr>
          <p:nvPr>
            <p:ph type="dt" sz="half" idx="10"/>
          </p:nvPr>
        </p:nvSpPr>
        <p:spPr/>
        <p:txBody>
          <a:bodyPr/>
          <a:lstStyle/>
          <a:p>
            <a:fld id="{DF948DFD-9976-45C2-A9A1-28C2A5C23CAA}" type="datetimeFigureOut">
              <a:rPr lang="ru-RU" smtClean="0"/>
              <a:t>04.09.2021</a:t>
            </a:fld>
            <a:endParaRPr lang="ru-RU"/>
          </a:p>
        </p:txBody>
      </p:sp>
      <p:sp>
        <p:nvSpPr>
          <p:cNvPr id="5" name="Нижний колонтитул 4">
            <a:extLst>
              <a:ext uri="{FF2B5EF4-FFF2-40B4-BE49-F238E27FC236}">
                <a16:creationId xmlns:a16="http://schemas.microsoft.com/office/drawing/2014/main" id="{5B756421-1E58-47D8-A574-4C053891CCC7}"/>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4A98482D-F155-40C7-BD85-6754F49841E2}"/>
              </a:ext>
            </a:extLst>
          </p:cNvPr>
          <p:cNvSpPr>
            <a:spLocks noGrp="1"/>
          </p:cNvSpPr>
          <p:nvPr>
            <p:ph type="sldNum" sz="quarter" idx="12"/>
          </p:nvPr>
        </p:nvSpPr>
        <p:spPr/>
        <p:txBody>
          <a:bodyPr/>
          <a:lstStyle/>
          <a:p>
            <a:fld id="{17A76D0A-28A5-4FB3-9091-D332006CF3C9}" type="slidenum">
              <a:rPr lang="ru-RU" smtClean="0"/>
              <a:t>‹#›</a:t>
            </a:fld>
            <a:endParaRPr lang="ru-RU"/>
          </a:p>
        </p:txBody>
      </p:sp>
    </p:spTree>
    <p:extLst>
      <p:ext uri="{BB962C8B-B14F-4D97-AF65-F5344CB8AC3E}">
        <p14:creationId xmlns:p14="http://schemas.microsoft.com/office/powerpoint/2010/main" val="490445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0E9ADBAA-B512-4343-95F1-8FD8E504A537}"/>
              </a:ext>
            </a:extLst>
          </p:cNvPr>
          <p:cNvSpPr>
            <a:spLocks noGrp="1"/>
          </p:cNvSpPr>
          <p:nvPr>
            <p:ph type="title" orient="vert"/>
          </p:nvPr>
        </p:nvSpPr>
        <p:spPr>
          <a:xfrm>
            <a:off x="8724900" y="365125"/>
            <a:ext cx="2628900" cy="5811838"/>
          </a:xfrm>
        </p:spPr>
        <p:txBody>
          <a:bodyPr vert="eaVert"/>
          <a:lstStyle/>
          <a:p>
            <a:r>
              <a:rPr lang="ru-RU"/>
              <a:t>Образец заголовка</a:t>
            </a:r>
            <a:endParaRPr lang="en-001"/>
          </a:p>
        </p:txBody>
      </p:sp>
      <p:sp>
        <p:nvSpPr>
          <p:cNvPr id="3" name="Вертикальный текст 2">
            <a:extLst>
              <a:ext uri="{FF2B5EF4-FFF2-40B4-BE49-F238E27FC236}">
                <a16:creationId xmlns:a16="http://schemas.microsoft.com/office/drawing/2014/main" id="{E4E6D5D4-C0D8-47AD-B198-5DF752987805}"/>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001"/>
          </a:p>
        </p:txBody>
      </p:sp>
      <p:sp>
        <p:nvSpPr>
          <p:cNvPr id="4" name="Дата 3">
            <a:extLst>
              <a:ext uri="{FF2B5EF4-FFF2-40B4-BE49-F238E27FC236}">
                <a16:creationId xmlns:a16="http://schemas.microsoft.com/office/drawing/2014/main" id="{EBFA74C0-BD03-4B45-A640-C5140B5409C5}"/>
              </a:ext>
            </a:extLst>
          </p:cNvPr>
          <p:cNvSpPr>
            <a:spLocks noGrp="1"/>
          </p:cNvSpPr>
          <p:nvPr>
            <p:ph type="dt" sz="half" idx="10"/>
          </p:nvPr>
        </p:nvSpPr>
        <p:spPr/>
        <p:txBody>
          <a:bodyPr/>
          <a:lstStyle/>
          <a:p>
            <a:fld id="{DF948DFD-9976-45C2-A9A1-28C2A5C23CAA}" type="datetimeFigureOut">
              <a:rPr lang="ru-RU" smtClean="0"/>
              <a:t>04.09.2021</a:t>
            </a:fld>
            <a:endParaRPr lang="ru-RU"/>
          </a:p>
        </p:txBody>
      </p:sp>
      <p:sp>
        <p:nvSpPr>
          <p:cNvPr id="5" name="Нижний колонтитул 4">
            <a:extLst>
              <a:ext uri="{FF2B5EF4-FFF2-40B4-BE49-F238E27FC236}">
                <a16:creationId xmlns:a16="http://schemas.microsoft.com/office/drawing/2014/main" id="{89E53BFE-E63B-4F86-A834-74C19D3C2F9E}"/>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55765E93-1DA7-467E-A6FD-BD8E1EF2F030}"/>
              </a:ext>
            </a:extLst>
          </p:cNvPr>
          <p:cNvSpPr>
            <a:spLocks noGrp="1"/>
          </p:cNvSpPr>
          <p:nvPr>
            <p:ph type="sldNum" sz="quarter" idx="12"/>
          </p:nvPr>
        </p:nvSpPr>
        <p:spPr/>
        <p:txBody>
          <a:bodyPr/>
          <a:lstStyle/>
          <a:p>
            <a:fld id="{17A76D0A-28A5-4FB3-9091-D332006CF3C9}" type="slidenum">
              <a:rPr lang="ru-RU" smtClean="0"/>
              <a:t>‹#›</a:t>
            </a:fld>
            <a:endParaRPr lang="ru-RU"/>
          </a:p>
        </p:txBody>
      </p:sp>
    </p:spTree>
    <p:extLst>
      <p:ext uri="{BB962C8B-B14F-4D97-AF65-F5344CB8AC3E}">
        <p14:creationId xmlns:p14="http://schemas.microsoft.com/office/powerpoint/2010/main" val="2815295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CB21052-B148-4798-AC65-B85C155CFAAA}"/>
              </a:ext>
            </a:extLst>
          </p:cNvPr>
          <p:cNvSpPr>
            <a:spLocks noGrp="1"/>
          </p:cNvSpPr>
          <p:nvPr>
            <p:ph type="title"/>
          </p:nvPr>
        </p:nvSpPr>
        <p:spPr/>
        <p:txBody>
          <a:bodyPr/>
          <a:lstStyle/>
          <a:p>
            <a:r>
              <a:rPr lang="ru-RU"/>
              <a:t>Образец заголовка</a:t>
            </a:r>
            <a:endParaRPr lang="en-001"/>
          </a:p>
        </p:txBody>
      </p:sp>
      <p:sp>
        <p:nvSpPr>
          <p:cNvPr id="3" name="Объект 2">
            <a:extLst>
              <a:ext uri="{FF2B5EF4-FFF2-40B4-BE49-F238E27FC236}">
                <a16:creationId xmlns:a16="http://schemas.microsoft.com/office/drawing/2014/main" id="{BAA98CC8-1B44-491A-BE0C-8FE3CF2DE850}"/>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001"/>
          </a:p>
        </p:txBody>
      </p:sp>
      <p:sp>
        <p:nvSpPr>
          <p:cNvPr id="4" name="Дата 3">
            <a:extLst>
              <a:ext uri="{FF2B5EF4-FFF2-40B4-BE49-F238E27FC236}">
                <a16:creationId xmlns:a16="http://schemas.microsoft.com/office/drawing/2014/main" id="{09D9C4BD-F018-4FD4-B3A9-712D78E2D25E}"/>
              </a:ext>
            </a:extLst>
          </p:cNvPr>
          <p:cNvSpPr>
            <a:spLocks noGrp="1"/>
          </p:cNvSpPr>
          <p:nvPr>
            <p:ph type="dt" sz="half" idx="10"/>
          </p:nvPr>
        </p:nvSpPr>
        <p:spPr/>
        <p:txBody>
          <a:bodyPr/>
          <a:lstStyle/>
          <a:p>
            <a:fld id="{DF948DFD-9976-45C2-A9A1-28C2A5C23CAA}" type="datetimeFigureOut">
              <a:rPr lang="ru-RU" smtClean="0"/>
              <a:t>04.09.2021</a:t>
            </a:fld>
            <a:endParaRPr lang="ru-RU"/>
          </a:p>
        </p:txBody>
      </p:sp>
      <p:sp>
        <p:nvSpPr>
          <p:cNvPr id="5" name="Нижний колонтитул 4">
            <a:extLst>
              <a:ext uri="{FF2B5EF4-FFF2-40B4-BE49-F238E27FC236}">
                <a16:creationId xmlns:a16="http://schemas.microsoft.com/office/drawing/2014/main" id="{CF14861B-F98A-40EE-B13A-928782330547}"/>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6CB2F282-02FF-45F3-B03A-555ADB1CB50B}"/>
              </a:ext>
            </a:extLst>
          </p:cNvPr>
          <p:cNvSpPr>
            <a:spLocks noGrp="1"/>
          </p:cNvSpPr>
          <p:nvPr>
            <p:ph type="sldNum" sz="quarter" idx="12"/>
          </p:nvPr>
        </p:nvSpPr>
        <p:spPr/>
        <p:txBody>
          <a:bodyPr/>
          <a:lstStyle/>
          <a:p>
            <a:fld id="{17A76D0A-28A5-4FB3-9091-D332006CF3C9}" type="slidenum">
              <a:rPr lang="ru-RU" smtClean="0"/>
              <a:t>‹#›</a:t>
            </a:fld>
            <a:endParaRPr lang="ru-RU"/>
          </a:p>
        </p:txBody>
      </p:sp>
    </p:spTree>
    <p:extLst>
      <p:ext uri="{BB962C8B-B14F-4D97-AF65-F5344CB8AC3E}">
        <p14:creationId xmlns:p14="http://schemas.microsoft.com/office/powerpoint/2010/main" val="3991423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65A7B32-2121-4470-BCFE-1E58D4A484FA}"/>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en-001"/>
          </a:p>
        </p:txBody>
      </p:sp>
      <p:sp>
        <p:nvSpPr>
          <p:cNvPr id="3" name="Текст 2">
            <a:extLst>
              <a:ext uri="{FF2B5EF4-FFF2-40B4-BE49-F238E27FC236}">
                <a16:creationId xmlns:a16="http://schemas.microsoft.com/office/drawing/2014/main" id="{1D2E695F-DCBE-4690-B5BF-3922A6A28A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7AC102A0-A551-423D-9B79-7F034580A9D4}"/>
              </a:ext>
            </a:extLst>
          </p:cNvPr>
          <p:cNvSpPr>
            <a:spLocks noGrp="1"/>
          </p:cNvSpPr>
          <p:nvPr>
            <p:ph type="dt" sz="half" idx="10"/>
          </p:nvPr>
        </p:nvSpPr>
        <p:spPr/>
        <p:txBody>
          <a:bodyPr/>
          <a:lstStyle/>
          <a:p>
            <a:fld id="{DF948DFD-9976-45C2-A9A1-28C2A5C23CAA}" type="datetimeFigureOut">
              <a:rPr lang="ru-RU" smtClean="0"/>
              <a:t>04.09.2021</a:t>
            </a:fld>
            <a:endParaRPr lang="ru-RU"/>
          </a:p>
        </p:txBody>
      </p:sp>
      <p:sp>
        <p:nvSpPr>
          <p:cNvPr id="5" name="Нижний колонтитул 4">
            <a:extLst>
              <a:ext uri="{FF2B5EF4-FFF2-40B4-BE49-F238E27FC236}">
                <a16:creationId xmlns:a16="http://schemas.microsoft.com/office/drawing/2014/main" id="{66302B6E-FD0A-4271-9F0A-8EAE325F95D8}"/>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1B9E6147-4D69-4B21-A673-FA5924C741E6}"/>
              </a:ext>
            </a:extLst>
          </p:cNvPr>
          <p:cNvSpPr>
            <a:spLocks noGrp="1"/>
          </p:cNvSpPr>
          <p:nvPr>
            <p:ph type="sldNum" sz="quarter" idx="12"/>
          </p:nvPr>
        </p:nvSpPr>
        <p:spPr/>
        <p:txBody>
          <a:bodyPr/>
          <a:lstStyle/>
          <a:p>
            <a:fld id="{17A76D0A-28A5-4FB3-9091-D332006CF3C9}" type="slidenum">
              <a:rPr lang="ru-RU" smtClean="0"/>
              <a:t>‹#›</a:t>
            </a:fld>
            <a:endParaRPr lang="ru-RU"/>
          </a:p>
        </p:txBody>
      </p:sp>
    </p:spTree>
    <p:extLst>
      <p:ext uri="{BB962C8B-B14F-4D97-AF65-F5344CB8AC3E}">
        <p14:creationId xmlns:p14="http://schemas.microsoft.com/office/powerpoint/2010/main" val="1348287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DE47DC4-6265-44E4-A0A9-4CEB96E94229}"/>
              </a:ext>
            </a:extLst>
          </p:cNvPr>
          <p:cNvSpPr>
            <a:spLocks noGrp="1"/>
          </p:cNvSpPr>
          <p:nvPr>
            <p:ph type="title"/>
          </p:nvPr>
        </p:nvSpPr>
        <p:spPr/>
        <p:txBody>
          <a:bodyPr/>
          <a:lstStyle/>
          <a:p>
            <a:r>
              <a:rPr lang="ru-RU"/>
              <a:t>Образец заголовка</a:t>
            </a:r>
            <a:endParaRPr lang="en-001"/>
          </a:p>
        </p:txBody>
      </p:sp>
      <p:sp>
        <p:nvSpPr>
          <p:cNvPr id="3" name="Объект 2">
            <a:extLst>
              <a:ext uri="{FF2B5EF4-FFF2-40B4-BE49-F238E27FC236}">
                <a16:creationId xmlns:a16="http://schemas.microsoft.com/office/drawing/2014/main" id="{18ADB56C-3A27-4028-968A-300832414DF9}"/>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001"/>
          </a:p>
        </p:txBody>
      </p:sp>
      <p:sp>
        <p:nvSpPr>
          <p:cNvPr id="4" name="Объект 3">
            <a:extLst>
              <a:ext uri="{FF2B5EF4-FFF2-40B4-BE49-F238E27FC236}">
                <a16:creationId xmlns:a16="http://schemas.microsoft.com/office/drawing/2014/main" id="{072CC1A3-BFD7-45EF-8BCE-8F80D57BF3A0}"/>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001"/>
          </a:p>
        </p:txBody>
      </p:sp>
      <p:sp>
        <p:nvSpPr>
          <p:cNvPr id="5" name="Дата 4">
            <a:extLst>
              <a:ext uri="{FF2B5EF4-FFF2-40B4-BE49-F238E27FC236}">
                <a16:creationId xmlns:a16="http://schemas.microsoft.com/office/drawing/2014/main" id="{8FA24799-4478-463B-98CC-32474B0DEEFB}"/>
              </a:ext>
            </a:extLst>
          </p:cNvPr>
          <p:cNvSpPr>
            <a:spLocks noGrp="1"/>
          </p:cNvSpPr>
          <p:nvPr>
            <p:ph type="dt" sz="half" idx="10"/>
          </p:nvPr>
        </p:nvSpPr>
        <p:spPr/>
        <p:txBody>
          <a:bodyPr/>
          <a:lstStyle/>
          <a:p>
            <a:fld id="{DF948DFD-9976-45C2-A9A1-28C2A5C23CAA}" type="datetimeFigureOut">
              <a:rPr lang="ru-RU" smtClean="0"/>
              <a:t>04.09.2021</a:t>
            </a:fld>
            <a:endParaRPr lang="ru-RU"/>
          </a:p>
        </p:txBody>
      </p:sp>
      <p:sp>
        <p:nvSpPr>
          <p:cNvPr id="6" name="Нижний колонтитул 5">
            <a:extLst>
              <a:ext uri="{FF2B5EF4-FFF2-40B4-BE49-F238E27FC236}">
                <a16:creationId xmlns:a16="http://schemas.microsoft.com/office/drawing/2014/main" id="{B50ADD2E-B46F-41FB-87F8-DF392AA54D2D}"/>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8E0D6F10-7D20-40C6-A721-41375AB3308F}"/>
              </a:ext>
            </a:extLst>
          </p:cNvPr>
          <p:cNvSpPr>
            <a:spLocks noGrp="1"/>
          </p:cNvSpPr>
          <p:nvPr>
            <p:ph type="sldNum" sz="quarter" idx="12"/>
          </p:nvPr>
        </p:nvSpPr>
        <p:spPr/>
        <p:txBody>
          <a:bodyPr/>
          <a:lstStyle/>
          <a:p>
            <a:fld id="{17A76D0A-28A5-4FB3-9091-D332006CF3C9}" type="slidenum">
              <a:rPr lang="ru-RU" smtClean="0"/>
              <a:t>‹#›</a:t>
            </a:fld>
            <a:endParaRPr lang="ru-RU"/>
          </a:p>
        </p:txBody>
      </p:sp>
    </p:spTree>
    <p:extLst>
      <p:ext uri="{BB962C8B-B14F-4D97-AF65-F5344CB8AC3E}">
        <p14:creationId xmlns:p14="http://schemas.microsoft.com/office/powerpoint/2010/main" val="4134949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FD263F1-5418-47BA-A3D1-AC64B0FB6244}"/>
              </a:ext>
            </a:extLst>
          </p:cNvPr>
          <p:cNvSpPr>
            <a:spLocks noGrp="1"/>
          </p:cNvSpPr>
          <p:nvPr>
            <p:ph type="title"/>
          </p:nvPr>
        </p:nvSpPr>
        <p:spPr>
          <a:xfrm>
            <a:off x="839788" y="365125"/>
            <a:ext cx="10515600" cy="1325563"/>
          </a:xfrm>
        </p:spPr>
        <p:txBody>
          <a:bodyPr/>
          <a:lstStyle/>
          <a:p>
            <a:r>
              <a:rPr lang="ru-RU"/>
              <a:t>Образец заголовка</a:t>
            </a:r>
            <a:endParaRPr lang="en-001"/>
          </a:p>
        </p:txBody>
      </p:sp>
      <p:sp>
        <p:nvSpPr>
          <p:cNvPr id="3" name="Текст 2">
            <a:extLst>
              <a:ext uri="{FF2B5EF4-FFF2-40B4-BE49-F238E27FC236}">
                <a16:creationId xmlns:a16="http://schemas.microsoft.com/office/drawing/2014/main" id="{E3A6BD2A-6B3E-4707-9F5E-C0943486F4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7B425F89-1FFE-48CC-94FD-A13083E1ECE2}"/>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001"/>
          </a:p>
        </p:txBody>
      </p:sp>
      <p:sp>
        <p:nvSpPr>
          <p:cNvPr id="5" name="Текст 4">
            <a:extLst>
              <a:ext uri="{FF2B5EF4-FFF2-40B4-BE49-F238E27FC236}">
                <a16:creationId xmlns:a16="http://schemas.microsoft.com/office/drawing/2014/main" id="{83C1B80E-7D5E-4FE0-BE90-A46F1F95DB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87A039A6-E273-4AEC-9EB0-BC4A1E143BC6}"/>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001"/>
          </a:p>
        </p:txBody>
      </p:sp>
      <p:sp>
        <p:nvSpPr>
          <p:cNvPr id="7" name="Дата 6">
            <a:extLst>
              <a:ext uri="{FF2B5EF4-FFF2-40B4-BE49-F238E27FC236}">
                <a16:creationId xmlns:a16="http://schemas.microsoft.com/office/drawing/2014/main" id="{D3E2B0A7-ACC0-43A0-838E-766A09A68A69}"/>
              </a:ext>
            </a:extLst>
          </p:cNvPr>
          <p:cNvSpPr>
            <a:spLocks noGrp="1"/>
          </p:cNvSpPr>
          <p:nvPr>
            <p:ph type="dt" sz="half" idx="10"/>
          </p:nvPr>
        </p:nvSpPr>
        <p:spPr/>
        <p:txBody>
          <a:bodyPr/>
          <a:lstStyle/>
          <a:p>
            <a:fld id="{DF948DFD-9976-45C2-A9A1-28C2A5C23CAA}" type="datetimeFigureOut">
              <a:rPr lang="ru-RU" smtClean="0"/>
              <a:t>04.09.2021</a:t>
            </a:fld>
            <a:endParaRPr lang="ru-RU"/>
          </a:p>
        </p:txBody>
      </p:sp>
      <p:sp>
        <p:nvSpPr>
          <p:cNvPr id="8" name="Нижний колонтитул 7">
            <a:extLst>
              <a:ext uri="{FF2B5EF4-FFF2-40B4-BE49-F238E27FC236}">
                <a16:creationId xmlns:a16="http://schemas.microsoft.com/office/drawing/2014/main" id="{8649C812-A462-497E-8E27-62A4D93453F1}"/>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C1DB2084-D81C-467F-96F5-C47DAD314A6F}"/>
              </a:ext>
            </a:extLst>
          </p:cNvPr>
          <p:cNvSpPr>
            <a:spLocks noGrp="1"/>
          </p:cNvSpPr>
          <p:nvPr>
            <p:ph type="sldNum" sz="quarter" idx="12"/>
          </p:nvPr>
        </p:nvSpPr>
        <p:spPr/>
        <p:txBody>
          <a:bodyPr/>
          <a:lstStyle/>
          <a:p>
            <a:fld id="{17A76D0A-28A5-4FB3-9091-D332006CF3C9}" type="slidenum">
              <a:rPr lang="ru-RU" smtClean="0"/>
              <a:t>‹#›</a:t>
            </a:fld>
            <a:endParaRPr lang="ru-RU"/>
          </a:p>
        </p:txBody>
      </p:sp>
    </p:spTree>
    <p:extLst>
      <p:ext uri="{BB962C8B-B14F-4D97-AF65-F5344CB8AC3E}">
        <p14:creationId xmlns:p14="http://schemas.microsoft.com/office/powerpoint/2010/main" val="1133608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8AB4BBE-0111-46AF-AECC-7241D57536F1}"/>
              </a:ext>
            </a:extLst>
          </p:cNvPr>
          <p:cNvSpPr>
            <a:spLocks noGrp="1"/>
          </p:cNvSpPr>
          <p:nvPr>
            <p:ph type="title"/>
          </p:nvPr>
        </p:nvSpPr>
        <p:spPr/>
        <p:txBody>
          <a:bodyPr/>
          <a:lstStyle/>
          <a:p>
            <a:r>
              <a:rPr lang="ru-RU"/>
              <a:t>Образец заголовка</a:t>
            </a:r>
            <a:endParaRPr lang="en-001"/>
          </a:p>
        </p:txBody>
      </p:sp>
      <p:sp>
        <p:nvSpPr>
          <p:cNvPr id="3" name="Дата 2">
            <a:extLst>
              <a:ext uri="{FF2B5EF4-FFF2-40B4-BE49-F238E27FC236}">
                <a16:creationId xmlns:a16="http://schemas.microsoft.com/office/drawing/2014/main" id="{C9A133D1-0DE9-40D3-AE13-9B0D5C11B16A}"/>
              </a:ext>
            </a:extLst>
          </p:cNvPr>
          <p:cNvSpPr>
            <a:spLocks noGrp="1"/>
          </p:cNvSpPr>
          <p:nvPr>
            <p:ph type="dt" sz="half" idx="10"/>
          </p:nvPr>
        </p:nvSpPr>
        <p:spPr/>
        <p:txBody>
          <a:bodyPr/>
          <a:lstStyle/>
          <a:p>
            <a:fld id="{DF948DFD-9976-45C2-A9A1-28C2A5C23CAA}" type="datetimeFigureOut">
              <a:rPr lang="ru-RU" smtClean="0"/>
              <a:t>04.09.2021</a:t>
            </a:fld>
            <a:endParaRPr lang="ru-RU"/>
          </a:p>
        </p:txBody>
      </p:sp>
      <p:sp>
        <p:nvSpPr>
          <p:cNvPr id="4" name="Нижний колонтитул 3">
            <a:extLst>
              <a:ext uri="{FF2B5EF4-FFF2-40B4-BE49-F238E27FC236}">
                <a16:creationId xmlns:a16="http://schemas.microsoft.com/office/drawing/2014/main" id="{D9C27E9A-A702-482E-9C46-18DF0BAE8483}"/>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DDFABFE5-26B6-4FE9-9027-D30543911BEC}"/>
              </a:ext>
            </a:extLst>
          </p:cNvPr>
          <p:cNvSpPr>
            <a:spLocks noGrp="1"/>
          </p:cNvSpPr>
          <p:nvPr>
            <p:ph type="sldNum" sz="quarter" idx="12"/>
          </p:nvPr>
        </p:nvSpPr>
        <p:spPr/>
        <p:txBody>
          <a:bodyPr/>
          <a:lstStyle/>
          <a:p>
            <a:fld id="{17A76D0A-28A5-4FB3-9091-D332006CF3C9}" type="slidenum">
              <a:rPr lang="ru-RU" smtClean="0"/>
              <a:t>‹#›</a:t>
            </a:fld>
            <a:endParaRPr lang="ru-RU"/>
          </a:p>
        </p:txBody>
      </p:sp>
    </p:spTree>
    <p:extLst>
      <p:ext uri="{BB962C8B-B14F-4D97-AF65-F5344CB8AC3E}">
        <p14:creationId xmlns:p14="http://schemas.microsoft.com/office/powerpoint/2010/main" val="589385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B53E2EB0-1480-4251-B27E-D7EE37D84764}"/>
              </a:ext>
            </a:extLst>
          </p:cNvPr>
          <p:cNvSpPr>
            <a:spLocks noGrp="1"/>
          </p:cNvSpPr>
          <p:nvPr>
            <p:ph type="dt" sz="half" idx="10"/>
          </p:nvPr>
        </p:nvSpPr>
        <p:spPr/>
        <p:txBody>
          <a:bodyPr/>
          <a:lstStyle/>
          <a:p>
            <a:fld id="{DF948DFD-9976-45C2-A9A1-28C2A5C23CAA}" type="datetimeFigureOut">
              <a:rPr lang="ru-RU" smtClean="0"/>
              <a:t>04.09.2021</a:t>
            </a:fld>
            <a:endParaRPr lang="ru-RU"/>
          </a:p>
        </p:txBody>
      </p:sp>
      <p:sp>
        <p:nvSpPr>
          <p:cNvPr id="3" name="Нижний колонтитул 2">
            <a:extLst>
              <a:ext uri="{FF2B5EF4-FFF2-40B4-BE49-F238E27FC236}">
                <a16:creationId xmlns:a16="http://schemas.microsoft.com/office/drawing/2014/main" id="{BB46BCBA-F9C1-4977-BE29-7F734A59AAA8}"/>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F5BBB5AD-50C4-4C19-8D67-1A996CE58CC5}"/>
              </a:ext>
            </a:extLst>
          </p:cNvPr>
          <p:cNvSpPr>
            <a:spLocks noGrp="1"/>
          </p:cNvSpPr>
          <p:nvPr>
            <p:ph type="sldNum" sz="quarter" idx="12"/>
          </p:nvPr>
        </p:nvSpPr>
        <p:spPr/>
        <p:txBody>
          <a:bodyPr/>
          <a:lstStyle/>
          <a:p>
            <a:fld id="{17A76D0A-28A5-4FB3-9091-D332006CF3C9}" type="slidenum">
              <a:rPr lang="ru-RU" smtClean="0"/>
              <a:t>‹#›</a:t>
            </a:fld>
            <a:endParaRPr lang="ru-RU"/>
          </a:p>
        </p:txBody>
      </p:sp>
    </p:spTree>
    <p:extLst>
      <p:ext uri="{BB962C8B-B14F-4D97-AF65-F5344CB8AC3E}">
        <p14:creationId xmlns:p14="http://schemas.microsoft.com/office/powerpoint/2010/main" val="358924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DCC79F9-EE7C-441D-B722-5BF77D21C0D6}"/>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001"/>
          </a:p>
        </p:txBody>
      </p:sp>
      <p:sp>
        <p:nvSpPr>
          <p:cNvPr id="3" name="Объект 2">
            <a:extLst>
              <a:ext uri="{FF2B5EF4-FFF2-40B4-BE49-F238E27FC236}">
                <a16:creationId xmlns:a16="http://schemas.microsoft.com/office/drawing/2014/main" id="{A407DDDE-B042-4EC0-845A-5F39E94B16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001"/>
          </a:p>
        </p:txBody>
      </p:sp>
      <p:sp>
        <p:nvSpPr>
          <p:cNvPr id="4" name="Текст 3">
            <a:extLst>
              <a:ext uri="{FF2B5EF4-FFF2-40B4-BE49-F238E27FC236}">
                <a16:creationId xmlns:a16="http://schemas.microsoft.com/office/drawing/2014/main" id="{AABACADE-DD51-4896-AD99-4532584E33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120AC1CA-E0F7-42B8-A83E-8A93B549D7EF}"/>
              </a:ext>
            </a:extLst>
          </p:cNvPr>
          <p:cNvSpPr>
            <a:spLocks noGrp="1"/>
          </p:cNvSpPr>
          <p:nvPr>
            <p:ph type="dt" sz="half" idx="10"/>
          </p:nvPr>
        </p:nvSpPr>
        <p:spPr/>
        <p:txBody>
          <a:bodyPr/>
          <a:lstStyle/>
          <a:p>
            <a:fld id="{DF948DFD-9976-45C2-A9A1-28C2A5C23CAA}" type="datetimeFigureOut">
              <a:rPr lang="ru-RU" smtClean="0"/>
              <a:t>04.09.2021</a:t>
            </a:fld>
            <a:endParaRPr lang="ru-RU"/>
          </a:p>
        </p:txBody>
      </p:sp>
      <p:sp>
        <p:nvSpPr>
          <p:cNvPr id="6" name="Нижний колонтитул 5">
            <a:extLst>
              <a:ext uri="{FF2B5EF4-FFF2-40B4-BE49-F238E27FC236}">
                <a16:creationId xmlns:a16="http://schemas.microsoft.com/office/drawing/2014/main" id="{EA30DF25-6600-47F0-B732-0BEC161F83F4}"/>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D5F20AF0-4710-429F-83A0-DAC6AFBC4282}"/>
              </a:ext>
            </a:extLst>
          </p:cNvPr>
          <p:cNvSpPr>
            <a:spLocks noGrp="1"/>
          </p:cNvSpPr>
          <p:nvPr>
            <p:ph type="sldNum" sz="quarter" idx="12"/>
          </p:nvPr>
        </p:nvSpPr>
        <p:spPr/>
        <p:txBody>
          <a:bodyPr/>
          <a:lstStyle/>
          <a:p>
            <a:fld id="{17A76D0A-28A5-4FB3-9091-D332006CF3C9}" type="slidenum">
              <a:rPr lang="ru-RU" smtClean="0"/>
              <a:t>‹#›</a:t>
            </a:fld>
            <a:endParaRPr lang="ru-RU"/>
          </a:p>
        </p:txBody>
      </p:sp>
    </p:spTree>
    <p:extLst>
      <p:ext uri="{BB962C8B-B14F-4D97-AF65-F5344CB8AC3E}">
        <p14:creationId xmlns:p14="http://schemas.microsoft.com/office/powerpoint/2010/main" val="1574182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762A191-99B1-42C4-8FA9-3D7AF5FA3259}"/>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001"/>
          </a:p>
        </p:txBody>
      </p:sp>
      <p:sp>
        <p:nvSpPr>
          <p:cNvPr id="3" name="Рисунок 2">
            <a:extLst>
              <a:ext uri="{FF2B5EF4-FFF2-40B4-BE49-F238E27FC236}">
                <a16:creationId xmlns:a16="http://schemas.microsoft.com/office/drawing/2014/main" id="{50B54437-5E5D-4989-99BF-D79091C48E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001"/>
          </a:p>
        </p:txBody>
      </p:sp>
      <p:sp>
        <p:nvSpPr>
          <p:cNvPr id="4" name="Текст 3">
            <a:extLst>
              <a:ext uri="{FF2B5EF4-FFF2-40B4-BE49-F238E27FC236}">
                <a16:creationId xmlns:a16="http://schemas.microsoft.com/office/drawing/2014/main" id="{5E3E4019-3891-4CB4-9E5E-4512E2F7F1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A635880F-10F6-4A42-A097-4F2D0FA631FE}"/>
              </a:ext>
            </a:extLst>
          </p:cNvPr>
          <p:cNvSpPr>
            <a:spLocks noGrp="1"/>
          </p:cNvSpPr>
          <p:nvPr>
            <p:ph type="dt" sz="half" idx="10"/>
          </p:nvPr>
        </p:nvSpPr>
        <p:spPr/>
        <p:txBody>
          <a:bodyPr/>
          <a:lstStyle/>
          <a:p>
            <a:fld id="{DF948DFD-9976-45C2-A9A1-28C2A5C23CAA}" type="datetimeFigureOut">
              <a:rPr lang="ru-RU" smtClean="0"/>
              <a:t>04.09.2021</a:t>
            </a:fld>
            <a:endParaRPr lang="ru-RU"/>
          </a:p>
        </p:txBody>
      </p:sp>
      <p:sp>
        <p:nvSpPr>
          <p:cNvPr id="6" name="Нижний колонтитул 5">
            <a:extLst>
              <a:ext uri="{FF2B5EF4-FFF2-40B4-BE49-F238E27FC236}">
                <a16:creationId xmlns:a16="http://schemas.microsoft.com/office/drawing/2014/main" id="{B6E5A14D-5A2B-47A7-85BE-B5E15A14A56B}"/>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86249E1A-2B1B-46AE-87C2-F60A40921F7C}"/>
              </a:ext>
            </a:extLst>
          </p:cNvPr>
          <p:cNvSpPr>
            <a:spLocks noGrp="1"/>
          </p:cNvSpPr>
          <p:nvPr>
            <p:ph type="sldNum" sz="quarter" idx="12"/>
          </p:nvPr>
        </p:nvSpPr>
        <p:spPr/>
        <p:txBody>
          <a:bodyPr/>
          <a:lstStyle/>
          <a:p>
            <a:fld id="{17A76D0A-28A5-4FB3-9091-D332006CF3C9}" type="slidenum">
              <a:rPr lang="ru-RU" smtClean="0"/>
              <a:t>‹#›</a:t>
            </a:fld>
            <a:endParaRPr lang="ru-RU"/>
          </a:p>
        </p:txBody>
      </p:sp>
    </p:spTree>
    <p:extLst>
      <p:ext uri="{BB962C8B-B14F-4D97-AF65-F5344CB8AC3E}">
        <p14:creationId xmlns:p14="http://schemas.microsoft.com/office/powerpoint/2010/main" val="773746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34FE572-3BE2-4825-9A6A-BCA35C4EA6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001"/>
          </a:p>
        </p:txBody>
      </p:sp>
      <p:sp>
        <p:nvSpPr>
          <p:cNvPr id="3" name="Текст 2">
            <a:extLst>
              <a:ext uri="{FF2B5EF4-FFF2-40B4-BE49-F238E27FC236}">
                <a16:creationId xmlns:a16="http://schemas.microsoft.com/office/drawing/2014/main" id="{5C2EDF8E-5023-4883-B6FE-1BA52D4B27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001"/>
          </a:p>
        </p:txBody>
      </p:sp>
      <p:sp>
        <p:nvSpPr>
          <p:cNvPr id="4" name="Дата 3">
            <a:extLst>
              <a:ext uri="{FF2B5EF4-FFF2-40B4-BE49-F238E27FC236}">
                <a16:creationId xmlns:a16="http://schemas.microsoft.com/office/drawing/2014/main" id="{62D6C1D1-399E-4556-9771-F7BFF6C217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948DFD-9976-45C2-A9A1-28C2A5C23CAA}" type="datetimeFigureOut">
              <a:rPr lang="ru-RU" smtClean="0"/>
              <a:t>04.09.2021</a:t>
            </a:fld>
            <a:endParaRPr lang="ru-RU"/>
          </a:p>
        </p:txBody>
      </p:sp>
      <p:sp>
        <p:nvSpPr>
          <p:cNvPr id="5" name="Нижний колонтитул 4">
            <a:extLst>
              <a:ext uri="{FF2B5EF4-FFF2-40B4-BE49-F238E27FC236}">
                <a16:creationId xmlns:a16="http://schemas.microsoft.com/office/drawing/2014/main" id="{1D8A9C9F-0281-43B7-9EBA-456FA281A3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C229A45A-05EC-41F0-A114-5AD07AD8AAE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A76D0A-28A5-4FB3-9091-D332006CF3C9}" type="slidenum">
              <a:rPr lang="ru-RU" smtClean="0"/>
              <a:t>‹#›</a:t>
            </a:fld>
            <a:endParaRPr lang="ru-RU"/>
          </a:p>
        </p:txBody>
      </p:sp>
    </p:spTree>
    <p:extLst>
      <p:ext uri="{BB962C8B-B14F-4D97-AF65-F5344CB8AC3E}">
        <p14:creationId xmlns:p14="http://schemas.microsoft.com/office/powerpoint/2010/main" val="952576810"/>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001"/>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jp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5.jpg"/><Relationship Id="rId7" Type="http://schemas.openxmlformats.org/officeDocument/2006/relationships/hyperlink" Target="mailto:INFO.IYESF.COM@GMAIL.COM"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http://www.iyesf.com/" TargetMode="External"/><Relationship Id="rId5" Type="http://schemas.openxmlformats.org/officeDocument/2006/relationships/image" Target="../media/image31.png"/><Relationship Id="rId4" Type="http://schemas.openxmlformats.org/officeDocument/2006/relationships/image" Target="../media/image30.jpeg"/><Relationship Id="rId9" Type="http://schemas.openxmlformats.org/officeDocument/2006/relationships/hyperlink" Target="mailto:theakil13@gmail.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26995FE9-82C3-4DF9-8C39-35D31DB5F1FF}"/>
              </a:ext>
            </a:extLst>
          </p:cNvPr>
          <p:cNvPicPr>
            <a:picLocks noChangeAspect="1"/>
          </p:cNvPicPr>
          <p:nvPr/>
        </p:nvPicPr>
        <p:blipFill rotWithShape="1">
          <a:blip r:embed="rId2">
            <a:extLst>
              <a:ext uri="{28A0092B-C50C-407E-A947-70E740481C1C}">
                <a14:useLocalDpi xmlns:a14="http://schemas.microsoft.com/office/drawing/2010/main" val="0"/>
              </a:ext>
            </a:extLst>
          </a:blip>
          <a:srcRect b="19"/>
          <a:stretch/>
        </p:blipFill>
        <p:spPr>
          <a:xfrm>
            <a:off x="20" y="0"/>
            <a:ext cx="12191980" cy="6856718"/>
          </a:xfrm>
          <a:prstGeom prst="rect">
            <a:avLst/>
          </a:prstGeom>
        </p:spPr>
      </p:pic>
      <p:sp>
        <p:nvSpPr>
          <p:cNvPr id="2" name="Прямоугольник 1">
            <a:extLst>
              <a:ext uri="{FF2B5EF4-FFF2-40B4-BE49-F238E27FC236}">
                <a16:creationId xmlns:a16="http://schemas.microsoft.com/office/drawing/2014/main" id="{5C68B6AE-A94F-49F6-9E75-20CA6F9B6A9F}"/>
              </a:ext>
            </a:extLst>
          </p:cNvPr>
          <p:cNvSpPr/>
          <p:nvPr/>
        </p:nvSpPr>
        <p:spPr>
          <a:xfrm>
            <a:off x="472611" y="3708971"/>
            <a:ext cx="3708971" cy="76028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001"/>
          </a:p>
        </p:txBody>
      </p:sp>
      <p:sp>
        <p:nvSpPr>
          <p:cNvPr id="3" name="Прямоугольник 2">
            <a:extLst>
              <a:ext uri="{FF2B5EF4-FFF2-40B4-BE49-F238E27FC236}">
                <a16:creationId xmlns:a16="http://schemas.microsoft.com/office/drawing/2014/main" id="{C4D971BA-5CF6-4EA7-ACBB-DF61FB26C9C8}"/>
              </a:ext>
            </a:extLst>
          </p:cNvPr>
          <p:cNvSpPr/>
          <p:nvPr/>
        </p:nvSpPr>
        <p:spPr>
          <a:xfrm>
            <a:off x="471087" y="3627449"/>
            <a:ext cx="3782414" cy="923330"/>
          </a:xfrm>
          <a:prstGeom prst="rect">
            <a:avLst/>
          </a:prstGeom>
          <a:noFill/>
        </p:spPr>
        <p:txBody>
          <a:bodyPr wrap="squar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INDIA</a:t>
            </a:r>
            <a:endParaRPr lang="ru-RU"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7" name="TextBox 6">
            <a:extLst>
              <a:ext uri="{FF2B5EF4-FFF2-40B4-BE49-F238E27FC236}">
                <a16:creationId xmlns:a16="http://schemas.microsoft.com/office/drawing/2014/main" id="{20D1ED9C-DA13-4A30-ACF9-76E5057386BA}"/>
              </a:ext>
            </a:extLst>
          </p:cNvPr>
          <p:cNvSpPr txBox="1"/>
          <p:nvPr/>
        </p:nvSpPr>
        <p:spPr>
          <a:xfrm>
            <a:off x="9079786" y="-97336"/>
            <a:ext cx="2303980" cy="861774"/>
          </a:xfrm>
          <a:prstGeom prst="rect">
            <a:avLst/>
          </a:prstGeom>
          <a:noFill/>
        </p:spPr>
        <p:txBody>
          <a:bodyPr wrap="square">
            <a:spAutoFit/>
          </a:bodyPr>
          <a:lstStyle/>
          <a:p>
            <a:r>
              <a:rPr lang="en-US" sz="5000" b="1" dirty="0">
                <a:solidFill>
                  <a:srgbClr val="E97D23"/>
                </a:solidFill>
              </a:rPr>
              <a:t>12-16</a:t>
            </a:r>
            <a:endParaRPr lang="en-001" sz="5000" dirty="0">
              <a:solidFill>
                <a:srgbClr val="E97D23"/>
              </a:solidFill>
            </a:endParaRPr>
          </a:p>
        </p:txBody>
      </p:sp>
    </p:spTree>
    <p:extLst>
      <p:ext uri="{BB962C8B-B14F-4D97-AF65-F5344CB8AC3E}">
        <p14:creationId xmlns:p14="http://schemas.microsoft.com/office/powerpoint/2010/main" val="36211987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BEE98C-6137-4AF5-B91A-67FB0D4BB081}"/>
              </a:ext>
            </a:extLst>
          </p:cNvPr>
          <p:cNvSpPr txBox="1"/>
          <p:nvPr/>
        </p:nvSpPr>
        <p:spPr>
          <a:xfrm>
            <a:off x="0" y="2970711"/>
            <a:ext cx="12191999" cy="1089061"/>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ru-RU" sz="4500" b="1" dirty="0">
                <a:solidFill>
                  <a:schemeClr val="accent1"/>
                </a:solidFill>
                <a:latin typeface="+mj-lt"/>
                <a:ea typeface="+mj-ea"/>
                <a:cs typeface="+mj-cs"/>
              </a:rPr>
              <a:t>ПАРТНЕРЫ </a:t>
            </a:r>
            <a:r>
              <a:rPr lang="en-US" sz="4500" b="1" dirty="0">
                <a:solidFill>
                  <a:schemeClr val="accent1"/>
                </a:solidFill>
                <a:latin typeface="+mj-lt"/>
                <a:ea typeface="+mj-ea"/>
                <a:cs typeface="+mj-cs"/>
              </a:rPr>
              <a:t>/ PARTNERS</a:t>
            </a:r>
          </a:p>
        </p:txBody>
      </p:sp>
      <p:sp>
        <p:nvSpPr>
          <p:cNvPr id="5" name="TextBox 4">
            <a:extLst>
              <a:ext uri="{FF2B5EF4-FFF2-40B4-BE49-F238E27FC236}">
                <a16:creationId xmlns:a16="http://schemas.microsoft.com/office/drawing/2014/main" id="{ADACE67C-E9C9-4955-9AB8-CF526BE90BEB}"/>
              </a:ext>
            </a:extLst>
          </p:cNvPr>
          <p:cNvSpPr txBox="1"/>
          <p:nvPr/>
        </p:nvSpPr>
        <p:spPr>
          <a:xfrm>
            <a:off x="0" y="0"/>
            <a:ext cx="12192000" cy="1089061"/>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ru-RU" sz="4500" b="1" dirty="0">
                <a:solidFill>
                  <a:schemeClr val="accent1"/>
                </a:solidFill>
                <a:latin typeface="+mj-lt"/>
                <a:ea typeface="+mj-ea"/>
                <a:cs typeface="+mj-cs"/>
              </a:rPr>
              <a:t>ОРГАНИЗАТОРЫ </a:t>
            </a:r>
            <a:r>
              <a:rPr lang="en-US" sz="4500" b="1" dirty="0">
                <a:solidFill>
                  <a:schemeClr val="accent1"/>
                </a:solidFill>
                <a:latin typeface="+mj-lt"/>
                <a:ea typeface="+mj-ea"/>
                <a:cs typeface="+mj-cs"/>
              </a:rPr>
              <a:t>/ ORGANIZERS</a:t>
            </a:r>
          </a:p>
        </p:txBody>
      </p:sp>
      <p:sp>
        <p:nvSpPr>
          <p:cNvPr id="6" name="Прямоугольник 5">
            <a:extLst>
              <a:ext uri="{FF2B5EF4-FFF2-40B4-BE49-F238E27FC236}">
                <a16:creationId xmlns:a16="http://schemas.microsoft.com/office/drawing/2014/main" id="{69A09D5A-8141-4F18-811C-74080D2687A4}"/>
              </a:ext>
            </a:extLst>
          </p:cNvPr>
          <p:cNvSpPr/>
          <p:nvPr/>
        </p:nvSpPr>
        <p:spPr>
          <a:xfrm>
            <a:off x="884806" y="976656"/>
            <a:ext cx="5351607" cy="19529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001"/>
          </a:p>
        </p:txBody>
      </p:sp>
      <p:pic>
        <p:nvPicPr>
          <p:cNvPr id="8" name="Рисунок 7" descr="Изображение выглядит как текст&#10;&#10;Автоматически созданное описание">
            <a:extLst>
              <a:ext uri="{FF2B5EF4-FFF2-40B4-BE49-F238E27FC236}">
                <a16:creationId xmlns:a16="http://schemas.microsoft.com/office/drawing/2014/main" id="{614C4741-5156-4BF6-9C82-0800325C10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3853" y="1089061"/>
            <a:ext cx="4748857" cy="1685845"/>
          </a:xfrm>
          <a:prstGeom prst="rect">
            <a:avLst/>
          </a:prstGeom>
        </p:spPr>
      </p:pic>
      <p:sp>
        <p:nvSpPr>
          <p:cNvPr id="9" name="Прямоугольник 8">
            <a:extLst>
              <a:ext uri="{FF2B5EF4-FFF2-40B4-BE49-F238E27FC236}">
                <a16:creationId xmlns:a16="http://schemas.microsoft.com/office/drawing/2014/main" id="{5D1979B5-FAB1-4127-B595-B1B76B4A983C}"/>
              </a:ext>
            </a:extLst>
          </p:cNvPr>
          <p:cNvSpPr/>
          <p:nvPr/>
        </p:nvSpPr>
        <p:spPr>
          <a:xfrm>
            <a:off x="6319995" y="969598"/>
            <a:ext cx="5351607" cy="19529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001"/>
          </a:p>
        </p:txBody>
      </p:sp>
      <p:pic>
        <p:nvPicPr>
          <p:cNvPr id="12" name="Рисунок 11">
            <a:extLst>
              <a:ext uri="{FF2B5EF4-FFF2-40B4-BE49-F238E27FC236}">
                <a16:creationId xmlns:a16="http://schemas.microsoft.com/office/drawing/2014/main" id="{B84F2985-2FE1-4A61-A629-4B62078B32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5810" y="1089061"/>
            <a:ext cx="4191857" cy="1638792"/>
          </a:xfrm>
          <a:prstGeom prst="rect">
            <a:avLst/>
          </a:prstGeom>
        </p:spPr>
      </p:pic>
      <p:pic>
        <p:nvPicPr>
          <p:cNvPr id="14" name="Рисунок 13" descr="Изображение выглядит как текст&#10;&#10;Автоматически созданное описание">
            <a:extLst>
              <a:ext uri="{FF2B5EF4-FFF2-40B4-BE49-F238E27FC236}">
                <a16:creationId xmlns:a16="http://schemas.microsoft.com/office/drawing/2014/main" id="{8D758507-6D74-4726-8101-0B99984C2F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79" y="4112543"/>
            <a:ext cx="3660682" cy="1607129"/>
          </a:xfrm>
          <a:prstGeom prst="rect">
            <a:avLst/>
          </a:prstGeom>
        </p:spPr>
      </p:pic>
      <p:pic>
        <p:nvPicPr>
          <p:cNvPr id="16" name="Рисунок 15">
            <a:extLst>
              <a:ext uri="{FF2B5EF4-FFF2-40B4-BE49-F238E27FC236}">
                <a16:creationId xmlns:a16="http://schemas.microsoft.com/office/drawing/2014/main" id="{C89C2AD9-6951-4212-A578-72AE4B2AC8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53868" y="4250557"/>
            <a:ext cx="4428162" cy="1469115"/>
          </a:xfrm>
          <a:prstGeom prst="rect">
            <a:avLst/>
          </a:prstGeom>
        </p:spPr>
      </p:pic>
      <p:pic>
        <p:nvPicPr>
          <p:cNvPr id="18" name="Рисунок 17">
            <a:extLst>
              <a:ext uri="{FF2B5EF4-FFF2-40B4-BE49-F238E27FC236}">
                <a16:creationId xmlns:a16="http://schemas.microsoft.com/office/drawing/2014/main" id="{FD7116C4-F726-48C1-BAB5-7ACC1F48C558}"/>
              </a:ext>
            </a:extLst>
          </p:cNvPr>
          <p:cNvPicPr>
            <a:picLocks noChangeAspect="1"/>
          </p:cNvPicPr>
          <p:nvPr/>
        </p:nvPicPr>
        <p:blipFill rotWithShape="1">
          <a:blip r:embed="rId6">
            <a:extLst>
              <a:ext uri="{28A0092B-C50C-407E-A947-70E740481C1C}">
                <a14:useLocalDpi xmlns:a14="http://schemas.microsoft.com/office/drawing/2010/main" val="0"/>
              </a:ext>
            </a:extLst>
          </a:blip>
          <a:srcRect l="36236" t="-1" b="-6683"/>
          <a:stretch/>
        </p:blipFill>
        <p:spPr>
          <a:xfrm>
            <a:off x="8282030" y="4112542"/>
            <a:ext cx="3909970" cy="1607130"/>
          </a:xfrm>
          <a:prstGeom prst="rect">
            <a:avLst/>
          </a:prstGeom>
        </p:spPr>
      </p:pic>
    </p:spTree>
    <p:extLst>
      <p:ext uri="{BB962C8B-B14F-4D97-AF65-F5344CB8AC3E}">
        <p14:creationId xmlns:p14="http://schemas.microsoft.com/office/powerpoint/2010/main" val="22531170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ED8867DB-67B3-4780-936E-B5DEA5F07219}"/>
              </a:ext>
            </a:extLst>
          </p:cNvPr>
          <p:cNvSpPr/>
          <p:nvPr/>
        </p:nvSpPr>
        <p:spPr>
          <a:xfrm>
            <a:off x="482" y="218477"/>
            <a:ext cx="11673197" cy="707886"/>
          </a:xfrm>
          <a:prstGeom prst="rect">
            <a:avLst/>
          </a:prstGeom>
          <a:noFill/>
        </p:spPr>
        <p:txBody>
          <a:bodyPr wrap="none" lIns="91440" tIns="45720" rIns="91440" bIns="45720">
            <a:spAutoFit/>
          </a:bodyPr>
          <a:lstStyle/>
          <a:p>
            <a:pPr algn="ctr"/>
            <a:r>
              <a:rPr lang="ru-RU" sz="4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ПОТЕНЦИАЛЬНЫЕ ПАРТНЕРЫ</a:t>
            </a:r>
            <a:r>
              <a:rPr lang="en-US" sz="4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/POTENTIAL PARTNERS</a:t>
            </a:r>
            <a:endParaRPr lang="ru-RU" sz="4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10" name="Рисунок 9" descr="Изображение выглядит как текст, доска&#10;&#10;Автоматически созданное описание">
            <a:extLst>
              <a:ext uri="{FF2B5EF4-FFF2-40B4-BE49-F238E27FC236}">
                <a16:creationId xmlns:a16="http://schemas.microsoft.com/office/drawing/2014/main" id="{EAE26476-5503-4AB6-9E7C-BF7D7C577D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3412" y="4898162"/>
            <a:ext cx="3276600" cy="1400175"/>
          </a:xfrm>
          <a:prstGeom prst="rect">
            <a:avLst/>
          </a:prstGeom>
        </p:spPr>
      </p:pic>
      <p:pic>
        <p:nvPicPr>
          <p:cNvPr id="15" name="Рисунок 14" descr="Изображение выглядит как текст&#10;&#10;Автоматически созданное описание">
            <a:extLst>
              <a:ext uri="{FF2B5EF4-FFF2-40B4-BE49-F238E27FC236}">
                <a16:creationId xmlns:a16="http://schemas.microsoft.com/office/drawing/2014/main" id="{2B117F73-FFF5-421E-8F40-DC18747827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1425" y="881895"/>
            <a:ext cx="4600575" cy="1257300"/>
          </a:xfrm>
          <a:prstGeom prst="rect">
            <a:avLst/>
          </a:prstGeom>
        </p:spPr>
      </p:pic>
      <p:pic>
        <p:nvPicPr>
          <p:cNvPr id="17" name="Рисунок 16" descr="Изображение выглядит как текст&#10;&#10;Автоматически созданное описание">
            <a:extLst>
              <a:ext uri="{FF2B5EF4-FFF2-40B4-BE49-F238E27FC236}">
                <a16:creationId xmlns:a16="http://schemas.microsoft.com/office/drawing/2014/main" id="{A5DDC461-0F71-47A5-A21B-DA764E8465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50033"/>
            <a:ext cx="4376791" cy="1326666"/>
          </a:xfrm>
          <a:prstGeom prst="rect">
            <a:avLst/>
          </a:prstGeom>
        </p:spPr>
      </p:pic>
      <p:pic>
        <p:nvPicPr>
          <p:cNvPr id="23" name="Рисунок 22">
            <a:extLst>
              <a:ext uri="{FF2B5EF4-FFF2-40B4-BE49-F238E27FC236}">
                <a16:creationId xmlns:a16="http://schemas.microsoft.com/office/drawing/2014/main" id="{6AB324CD-6D40-4AAD-9196-2115C03198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76792" y="881895"/>
            <a:ext cx="3123344" cy="1346162"/>
          </a:xfrm>
          <a:prstGeom prst="rect">
            <a:avLst/>
          </a:prstGeom>
        </p:spPr>
      </p:pic>
      <p:pic>
        <p:nvPicPr>
          <p:cNvPr id="3" name="Рисунок 2">
            <a:extLst>
              <a:ext uri="{FF2B5EF4-FFF2-40B4-BE49-F238E27FC236}">
                <a16:creationId xmlns:a16="http://schemas.microsoft.com/office/drawing/2014/main" id="{598B49B7-43D8-4D71-AE9E-80195C3A0F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41537" y="2437508"/>
            <a:ext cx="2426943" cy="2426943"/>
          </a:xfrm>
          <a:prstGeom prst="rect">
            <a:avLst/>
          </a:prstGeom>
        </p:spPr>
      </p:pic>
      <p:pic>
        <p:nvPicPr>
          <p:cNvPr id="14" name="Picture 0">
            <a:extLst>
              <a:ext uri="{FF2B5EF4-FFF2-40B4-BE49-F238E27FC236}">
                <a16:creationId xmlns:a16="http://schemas.microsoft.com/office/drawing/2014/main" id="{D74FDCB3-3645-46A0-A30F-D9901C683EC9}"/>
              </a:ext>
            </a:extLst>
          </p:cNvPr>
          <p:cNvPicPr/>
          <p:nvPr/>
        </p:nvPicPr>
        <p:blipFill>
          <a:blip r:embed="rId8"/>
          <a:stretch>
            <a:fillRect/>
          </a:stretch>
        </p:blipFill>
        <p:spPr>
          <a:xfrm>
            <a:off x="8453437" y="2886075"/>
            <a:ext cx="2876550" cy="1085850"/>
          </a:xfrm>
          <a:prstGeom prst="rect">
            <a:avLst/>
          </a:prstGeom>
        </p:spPr>
      </p:pic>
      <p:pic>
        <p:nvPicPr>
          <p:cNvPr id="7" name="Рисунок 6">
            <a:extLst>
              <a:ext uri="{FF2B5EF4-FFF2-40B4-BE49-F238E27FC236}">
                <a16:creationId xmlns:a16="http://schemas.microsoft.com/office/drawing/2014/main" id="{A44A1722-76D4-42B1-AF2A-6D5DD71A35A2}"/>
              </a:ext>
            </a:extLst>
          </p:cNvPr>
          <p:cNvPicPr>
            <a:picLocks noChangeAspect="1"/>
          </p:cNvPicPr>
          <p:nvPr/>
        </p:nvPicPr>
        <p:blipFill rotWithShape="1">
          <a:blip r:embed="rId9">
            <a:extLst>
              <a:ext uri="{28A0092B-C50C-407E-A947-70E740481C1C}">
                <a14:useLocalDpi xmlns:a14="http://schemas.microsoft.com/office/drawing/2010/main" val="0"/>
              </a:ext>
            </a:extLst>
          </a:blip>
          <a:srcRect t="16208" r="2279" b="15763"/>
          <a:stretch/>
        </p:blipFill>
        <p:spPr>
          <a:xfrm>
            <a:off x="239568" y="2365561"/>
            <a:ext cx="3200734" cy="1788553"/>
          </a:xfrm>
          <a:prstGeom prst="rect">
            <a:avLst/>
          </a:prstGeom>
        </p:spPr>
      </p:pic>
      <p:pic>
        <p:nvPicPr>
          <p:cNvPr id="11" name="Рисунок 10">
            <a:extLst>
              <a:ext uri="{FF2B5EF4-FFF2-40B4-BE49-F238E27FC236}">
                <a16:creationId xmlns:a16="http://schemas.microsoft.com/office/drawing/2014/main" id="{0C23C423-71F6-43F6-980C-451B82ABA25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3975" y="4419824"/>
            <a:ext cx="2163444" cy="1878513"/>
          </a:xfrm>
          <a:prstGeom prst="rect">
            <a:avLst/>
          </a:prstGeom>
        </p:spPr>
      </p:pic>
      <p:pic>
        <p:nvPicPr>
          <p:cNvPr id="13" name="Рисунок 12" descr="Изображение выглядит как текст, знак, внешний&#10;&#10;Автоматически созданное описание">
            <a:extLst>
              <a:ext uri="{FF2B5EF4-FFF2-40B4-BE49-F238E27FC236}">
                <a16:creationId xmlns:a16="http://schemas.microsoft.com/office/drawing/2014/main" id="{75788C95-CD0B-4EA9-88D5-9F779787E95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63625" y="5037632"/>
            <a:ext cx="3586706" cy="1260705"/>
          </a:xfrm>
          <a:prstGeom prst="rect">
            <a:avLst/>
          </a:prstGeom>
        </p:spPr>
      </p:pic>
    </p:spTree>
    <p:extLst>
      <p:ext uri="{BB962C8B-B14F-4D97-AF65-F5344CB8AC3E}">
        <p14:creationId xmlns:p14="http://schemas.microsoft.com/office/powerpoint/2010/main" val="29258027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76DEC77C-5D80-4CFE-814C-C4200E3C2F9B}"/>
              </a:ext>
            </a:extLst>
          </p:cNvPr>
          <p:cNvPicPr>
            <a:picLocks noChangeAspect="1"/>
          </p:cNvPicPr>
          <p:nvPr/>
        </p:nvPicPr>
        <p:blipFill>
          <a:blip r:embed="rId2"/>
          <a:stretch>
            <a:fillRect/>
          </a:stretch>
        </p:blipFill>
        <p:spPr>
          <a:xfrm>
            <a:off x="6301087" y="1557850"/>
            <a:ext cx="2560320" cy="3724101"/>
          </a:xfrm>
          <a:prstGeom prst="rect">
            <a:avLst/>
          </a:prstGeom>
        </p:spPr>
      </p:pic>
      <p:cxnSp>
        <p:nvCxnSpPr>
          <p:cNvPr id="23" name="Straight Connector 22">
            <a:extLst>
              <a:ext uri="{FF2B5EF4-FFF2-40B4-BE49-F238E27FC236}">
                <a16:creationId xmlns:a16="http://schemas.microsoft.com/office/drawing/2014/main" id="{50DA1EB8-87CF-4588-A1FD-4756F9A28F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10079"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7" name="Рисунок 6">
            <a:extLst>
              <a:ext uri="{FF2B5EF4-FFF2-40B4-BE49-F238E27FC236}">
                <a16:creationId xmlns:a16="http://schemas.microsoft.com/office/drawing/2014/main" id="{C5141702-035C-4B47-B8F2-F0A3B2FE8641}"/>
              </a:ext>
            </a:extLst>
          </p:cNvPr>
          <p:cNvPicPr>
            <a:picLocks noChangeAspect="1"/>
          </p:cNvPicPr>
          <p:nvPr/>
        </p:nvPicPr>
        <p:blipFill>
          <a:blip r:embed="rId3"/>
          <a:stretch>
            <a:fillRect/>
          </a:stretch>
        </p:blipFill>
        <p:spPr>
          <a:xfrm>
            <a:off x="3363311" y="1449444"/>
            <a:ext cx="2709284" cy="3724101"/>
          </a:xfrm>
          <a:prstGeom prst="rect">
            <a:avLst/>
          </a:prstGeom>
        </p:spPr>
      </p:pic>
      <p:cxnSp>
        <p:nvCxnSpPr>
          <p:cNvPr id="25" name="Straight Connector 24">
            <a:extLst>
              <a:ext uri="{FF2B5EF4-FFF2-40B4-BE49-F238E27FC236}">
                <a16:creationId xmlns:a16="http://schemas.microsoft.com/office/drawing/2014/main" id="{D7A4E378-EA57-47B9-B1EB-58B998F6CF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2595"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9" name="Рисунок 8">
            <a:extLst>
              <a:ext uri="{FF2B5EF4-FFF2-40B4-BE49-F238E27FC236}">
                <a16:creationId xmlns:a16="http://schemas.microsoft.com/office/drawing/2014/main" id="{0CE1824A-8CA6-4FB5-8289-7CD92FC2445D}"/>
              </a:ext>
            </a:extLst>
          </p:cNvPr>
          <p:cNvPicPr>
            <a:picLocks noChangeAspect="1"/>
          </p:cNvPicPr>
          <p:nvPr/>
        </p:nvPicPr>
        <p:blipFill>
          <a:blip r:embed="rId4"/>
          <a:stretch>
            <a:fillRect/>
          </a:stretch>
        </p:blipFill>
        <p:spPr>
          <a:xfrm>
            <a:off x="9147048" y="1666257"/>
            <a:ext cx="2560320" cy="3507288"/>
          </a:xfrm>
          <a:prstGeom prst="rect">
            <a:avLst/>
          </a:prstGeom>
        </p:spPr>
      </p:pic>
      <p:cxnSp>
        <p:nvCxnSpPr>
          <p:cNvPr id="27" name="Straight Connector 26">
            <a:extLst>
              <a:ext uri="{FF2B5EF4-FFF2-40B4-BE49-F238E27FC236}">
                <a16:creationId xmlns:a16="http://schemas.microsoft.com/office/drawing/2014/main" id="{D2B31ED6-76F0-425A-9A41-C947AEF9C1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66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3" name="Рисунок 2">
            <a:extLst>
              <a:ext uri="{FF2B5EF4-FFF2-40B4-BE49-F238E27FC236}">
                <a16:creationId xmlns:a16="http://schemas.microsoft.com/office/drawing/2014/main" id="{5A0C1DC2-9B68-4F2E-9AC2-C6C9BC9A24BE}"/>
              </a:ext>
            </a:extLst>
          </p:cNvPr>
          <p:cNvPicPr>
            <a:picLocks noChangeAspect="1"/>
          </p:cNvPicPr>
          <p:nvPr/>
        </p:nvPicPr>
        <p:blipFill>
          <a:blip r:embed="rId5"/>
          <a:stretch>
            <a:fillRect/>
          </a:stretch>
        </p:blipFill>
        <p:spPr>
          <a:xfrm>
            <a:off x="68714" y="1271400"/>
            <a:ext cx="3058950" cy="4161837"/>
          </a:xfrm>
          <a:prstGeom prst="rect">
            <a:avLst/>
          </a:prstGeom>
        </p:spPr>
      </p:pic>
    </p:spTree>
    <p:extLst>
      <p:ext uri="{BB962C8B-B14F-4D97-AF65-F5344CB8AC3E}">
        <p14:creationId xmlns:p14="http://schemas.microsoft.com/office/powerpoint/2010/main" val="13128833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D9836B3-DAD0-41D2-9693-F70E0FC68028}"/>
              </a:ext>
            </a:extLst>
          </p:cNvPr>
          <p:cNvSpPr txBox="1"/>
          <p:nvPr/>
        </p:nvSpPr>
        <p:spPr>
          <a:xfrm>
            <a:off x="190231" y="190321"/>
            <a:ext cx="9030933" cy="1246495"/>
          </a:xfrm>
          <a:prstGeom prst="rect">
            <a:avLst/>
          </a:prstGeom>
          <a:noFill/>
        </p:spPr>
        <p:txBody>
          <a:bodyPr wrap="square" rtlCol="0">
            <a:spAutoFit/>
          </a:bodyPr>
          <a:lstStyle/>
          <a:p>
            <a:pPr algn="ctr"/>
            <a:r>
              <a:rPr lang="en-US" sz="7500" b="1" dirty="0">
                <a:solidFill>
                  <a:srgbClr val="E97D23"/>
                </a:solidFill>
              </a:rPr>
              <a:t>THANK YOU!</a:t>
            </a:r>
            <a:endParaRPr lang="ru-RU" sz="7500" b="1" dirty="0">
              <a:solidFill>
                <a:srgbClr val="E97D23"/>
              </a:solidFill>
            </a:endParaRPr>
          </a:p>
        </p:txBody>
      </p:sp>
      <p:pic>
        <p:nvPicPr>
          <p:cNvPr id="5" name="Рисунок 4">
            <a:extLst>
              <a:ext uri="{FF2B5EF4-FFF2-40B4-BE49-F238E27FC236}">
                <a16:creationId xmlns:a16="http://schemas.microsoft.com/office/drawing/2014/main" id="{624006C3-8F65-410B-9059-088FD744BA2D}"/>
              </a:ext>
            </a:extLst>
          </p:cNvPr>
          <p:cNvPicPr>
            <a:picLocks noChangeAspect="1"/>
          </p:cNvPicPr>
          <p:nvPr/>
        </p:nvPicPr>
        <p:blipFill rotWithShape="1">
          <a:blip r:embed="rId4">
            <a:extLst>
              <a:ext uri="{28A0092B-C50C-407E-A947-70E740481C1C}">
                <a14:useLocalDpi xmlns:a14="http://schemas.microsoft.com/office/drawing/2010/main" val="0"/>
              </a:ext>
            </a:extLst>
          </a:blip>
          <a:srcRect l="4097" r="4239" b="3618"/>
          <a:stretch/>
        </p:blipFill>
        <p:spPr>
          <a:xfrm>
            <a:off x="9578935" y="3477158"/>
            <a:ext cx="2246121" cy="2217037"/>
          </a:xfrm>
          <a:prstGeom prst="rect">
            <a:avLst/>
          </a:prstGeom>
        </p:spPr>
      </p:pic>
      <p:sp>
        <p:nvSpPr>
          <p:cNvPr id="8" name="Прямоугольник 7">
            <a:extLst>
              <a:ext uri="{FF2B5EF4-FFF2-40B4-BE49-F238E27FC236}">
                <a16:creationId xmlns:a16="http://schemas.microsoft.com/office/drawing/2014/main" id="{DCFCDDB0-4392-4041-A480-4F84ADC402D3}"/>
              </a:ext>
            </a:extLst>
          </p:cNvPr>
          <p:cNvSpPr/>
          <p:nvPr/>
        </p:nvSpPr>
        <p:spPr>
          <a:xfrm>
            <a:off x="9144429" y="2826844"/>
            <a:ext cx="3003057" cy="553998"/>
          </a:xfrm>
          <a:prstGeom prst="rect">
            <a:avLst/>
          </a:prstGeom>
          <a:noFill/>
        </p:spPr>
        <p:txBody>
          <a:bodyPr wrap="square" lIns="91440" tIns="45720" rIns="91440" bIns="45720">
            <a:spAutoFit/>
          </a:bodyPr>
          <a:lstStyle/>
          <a:p>
            <a:pPr algn="ctr"/>
            <a:r>
              <a:rPr lang="en-US" sz="3000" b="1" dirty="0">
                <a:ln w="22225">
                  <a:solidFill>
                    <a:schemeClr val="accent2"/>
                  </a:solidFill>
                  <a:prstDash val="solid"/>
                </a:ln>
                <a:solidFill>
                  <a:srgbClr val="0070C0"/>
                </a:solidFill>
                <a:latin typeface="Times New Roman" panose="02020603050405020304" pitchFamily="18" charset="0"/>
                <a:cs typeface="Times New Roman" panose="02020603050405020304" pitchFamily="18" charset="0"/>
              </a:rPr>
              <a:t>FOLLOW US</a:t>
            </a:r>
            <a:endParaRPr lang="ru-RU" sz="3000" b="1" cap="none" spc="0" dirty="0">
              <a:ln w="22225">
                <a:solidFill>
                  <a:schemeClr val="accent2"/>
                </a:solidFill>
                <a:prstDash val="solid"/>
              </a:ln>
              <a:solidFill>
                <a:srgbClr val="0070C0"/>
              </a:solidFill>
              <a:effectLst/>
              <a:latin typeface="Times New Roman" panose="02020603050405020304" pitchFamily="18" charset="0"/>
              <a:cs typeface="Times New Roman" panose="02020603050405020304" pitchFamily="18" charset="0"/>
            </a:endParaRPr>
          </a:p>
        </p:txBody>
      </p:sp>
      <p:pic>
        <p:nvPicPr>
          <p:cNvPr id="9" name="Рисунок 8">
            <a:extLst>
              <a:ext uri="{FF2B5EF4-FFF2-40B4-BE49-F238E27FC236}">
                <a16:creationId xmlns:a16="http://schemas.microsoft.com/office/drawing/2014/main" id="{6BE1552D-39D1-4F58-88B1-49F1575210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26622" y="310707"/>
            <a:ext cx="2447824" cy="2447824"/>
          </a:xfrm>
          <a:prstGeom prst="rect">
            <a:avLst/>
          </a:prstGeom>
        </p:spPr>
      </p:pic>
      <p:sp>
        <p:nvSpPr>
          <p:cNvPr id="15" name="TextBox 14">
            <a:extLst>
              <a:ext uri="{FF2B5EF4-FFF2-40B4-BE49-F238E27FC236}">
                <a16:creationId xmlns:a16="http://schemas.microsoft.com/office/drawing/2014/main" id="{62694777-5F30-441B-8169-BBEE0AD7046E}"/>
              </a:ext>
            </a:extLst>
          </p:cNvPr>
          <p:cNvSpPr txBox="1"/>
          <p:nvPr/>
        </p:nvSpPr>
        <p:spPr>
          <a:xfrm>
            <a:off x="113495" y="4277096"/>
            <a:ext cx="9266812" cy="1554272"/>
          </a:xfrm>
          <a:prstGeom prst="rect">
            <a:avLst/>
          </a:prstGeom>
          <a:noFill/>
        </p:spPr>
        <p:txBody>
          <a:bodyPr wrap="square" rtlCol="0">
            <a:spAutoFit/>
          </a:bodyPr>
          <a:lstStyle/>
          <a:p>
            <a:r>
              <a:rPr lang="en-US" sz="3500" b="1" dirty="0">
                <a:solidFill>
                  <a:schemeClr val="accent1"/>
                </a:solidFill>
              </a:rPr>
              <a:t>AKIL MOHAMMAD</a:t>
            </a:r>
          </a:p>
          <a:p>
            <a:r>
              <a:rPr lang="en-US" sz="2000" b="1" dirty="0">
                <a:solidFill>
                  <a:srgbClr val="D57501"/>
                </a:solidFill>
              </a:rPr>
              <a:t>Founder, International Youth Edu-skills Foundation </a:t>
            </a:r>
          </a:p>
          <a:p>
            <a:r>
              <a:rPr lang="en-US" sz="2000" b="1" dirty="0">
                <a:solidFill>
                  <a:srgbClr val="D57501"/>
                </a:solidFill>
              </a:rPr>
              <a:t>President, Indian Students' Association, RUDN</a:t>
            </a:r>
          </a:p>
          <a:p>
            <a:r>
              <a:rPr lang="en-US" sz="2000" b="1" dirty="0">
                <a:solidFill>
                  <a:srgbClr val="D57501"/>
                </a:solidFill>
              </a:rPr>
              <a:t>Member, Project office of International Youth cooperation “Russia-BRICS”</a:t>
            </a:r>
            <a:endParaRPr lang="ru-RU" sz="2000" b="1" dirty="0">
              <a:solidFill>
                <a:srgbClr val="D57501"/>
              </a:solidFill>
            </a:endParaRPr>
          </a:p>
        </p:txBody>
      </p:sp>
      <p:sp>
        <p:nvSpPr>
          <p:cNvPr id="16" name="TextBox 15">
            <a:extLst>
              <a:ext uri="{FF2B5EF4-FFF2-40B4-BE49-F238E27FC236}">
                <a16:creationId xmlns:a16="http://schemas.microsoft.com/office/drawing/2014/main" id="{439EBD98-6A95-45F1-9EC7-DEAF76CE97A2}"/>
              </a:ext>
            </a:extLst>
          </p:cNvPr>
          <p:cNvSpPr txBox="1"/>
          <p:nvPr/>
        </p:nvSpPr>
        <p:spPr>
          <a:xfrm>
            <a:off x="6727377" y="5996226"/>
            <a:ext cx="5464623" cy="861774"/>
          </a:xfrm>
          <a:prstGeom prst="rect">
            <a:avLst/>
          </a:prstGeom>
          <a:noFill/>
        </p:spPr>
        <p:txBody>
          <a:bodyPr wrap="square" rtlCol="0">
            <a:spAutoFit/>
          </a:bodyPr>
          <a:lstStyle/>
          <a:p>
            <a:r>
              <a:rPr lang="en-US" sz="2500" b="1" dirty="0">
                <a:solidFill>
                  <a:srgbClr val="002060"/>
                </a:solidFill>
              </a:rPr>
              <a:t>WEBSITE: </a:t>
            </a:r>
            <a:r>
              <a:rPr lang="en-US" sz="2500" b="1" dirty="0">
                <a:solidFill>
                  <a:srgbClr val="002060"/>
                </a:solidFill>
                <a:hlinkClick r:id="rId6">
                  <a:extLst>
                    <a:ext uri="{A12FA001-AC4F-418D-AE19-62706E023703}">
                      <ahyp:hlinkClr xmlns:ahyp="http://schemas.microsoft.com/office/drawing/2018/hyperlinkcolor" val="tx"/>
                    </a:ext>
                  </a:extLst>
                </a:hlinkClick>
              </a:rPr>
              <a:t>WWW.IYESF.COM</a:t>
            </a:r>
            <a:endParaRPr lang="en-US" sz="2500" b="1" dirty="0">
              <a:solidFill>
                <a:srgbClr val="002060"/>
              </a:solidFill>
            </a:endParaRPr>
          </a:p>
          <a:p>
            <a:r>
              <a:rPr lang="en-US" sz="2500" b="1" dirty="0">
                <a:solidFill>
                  <a:srgbClr val="002060"/>
                </a:solidFill>
              </a:rPr>
              <a:t>EMAIL: </a:t>
            </a:r>
            <a:r>
              <a:rPr lang="en-US" sz="2500" b="1" dirty="0">
                <a:solidFill>
                  <a:srgbClr val="002060"/>
                </a:solidFill>
                <a:hlinkClick r:id="rId7">
                  <a:extLst>
                    <a:ext uri="{A12FA001-AC4F-418D-AE19-62706E023703}">
                      <ahyp:hlinkClr xmlns:ahyp="http://schemas.microsoft.com/office/drawing/2018/hyperlinkcolor" val="tx"/>
                    </a:ext>
                  </a:extLst>
                </a:hlinkClick>
              </a:rPr>
              <a:t>INFO.IYESF.COM@GMAIL.COM</a:t>
            </a:r>
            <a:r>
              <a:rPr lang="en-US" sz="2500" b="1" dirty="0">
                <a:solidFill>
                  <a:srgbClr val="002060"/>
                </a:solidFill>
              </a:rPr>
              <a:t> </a:t>
            </a:r>
            <a:endParaRPr lang="ru-RU" sz="2500" b="1" dirty="0">
              <a:solidFill>
                <a:srgbClr val="002060"/>
              </a:solidFill>
            </a:endParaRPr>
          </a:p>
        </p:txBody>
      </p:sp>
      <p:pic>
        <p:nvPicPr>
          <p:cNvPr id="17" name="Рисунок 16" descr="Изображение выглядит как человек, внутренний&#10;&#10;Автоматически созданное описание">
            <a:extLst>
              <a:ext uri="{FF2B5EF4-FFF2-40B4-BE49-F238E27FC236}">
                <a16:creationId xmlns:a16="http://schemas.microsoft.com/office/drawing/2014/main" id="{7782CBA0-A0B6-4B97-AAAF-35920BB3B5A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0231" y="1901405"/>
            <a:ext cx="2998522" cy="2248892"/>
          </a:xfrm>
          <a:prstGeom prst="rect">
            <a:avLst/>
          </a:prstGeom>
        </p:spPr>
      </p:pic>
      <p:sp>
        <p:nvSpPr>
          <p:cNvPr id="18" name="TextBox 17">
            <a:extLst>
              <a:ext uri="{FF2B5EF4-FFF2-40B4-BE49-F238E27FC236}">
                <a16:creationId xmlns:a16="http://schemas.microsoft.com/office/drawing/2014/main" id="{ED939D69-726C-4C66-BBFA-8D9E43969F78}"/>
              </a:ext>
            </a:extLst>
          </p:cNvPr>
          <p:cNvSpPr txBox="1"/>
          <p:nvPr/>
        </p:nvSpPr>
        <p:spPr>
          <a:xfrm>
            <a:off x="416104" y="5871129"/>
            <a:ext cx="6113122" cy="923330"/>
          </a:xfrm>
          <a:prstGeom prst="rect">
            <a:avLst/>
          </a:prstGeom>
          <a:noFill/>
        </p:spPr>
        <p:txBody>
          <a:bodyPr wrap="square">
            <a:spAutoFit/>
          </a:bodyPr>
          <a:lstStyle/>
          <a:p>
            <a:r>
              <a:rPr lang="en-US" sz="1800" b="1" dirty="0">
                <a:solidFill>
                  <a:srgbClr val="002060"/>
                </a:solidFill>
              </a:rPr>
              <a:t>Contact Number: +7 977 944 9163</a:t>
            </a:r>
          </a:p>
          <a:p>
            <a:r>
              <a:rPr lang="en-US" sz="1800" b="1" dirty="0">
                <a:solidFill>
                  <a:srgbClr val="002060"/>
                </a:solidFill>
              </a:rPr>
              <a:t>E-Mail: </a:t>
            </a:r>
            <a:r>
              <a:rPr lang="en-US" sz="1800" b="1" dirty="0">
                <a:solidFill>
                  <a:srgbClr val="002060"/>
                </a:solidFill>
                <a:hlinkClick r:id="rId9">
                  <a:extLst>
                    <a:ext uri="{A12FA001-AC4F-418D-AE19-62706E023703}">
                      <ahyp:hlinkClr xmlns:ahyp="http://schemas.microsoft.com/office/drawing/2018/hyperlinkcolor" val="tx"/>
                    </a:ext>
                  </a:extLst>
                </a:hlinkClick>
              </a:rPr>
              <a:t>theakil13@gmail.com</a:t>
            </a:r>
            <a:endParaRPr lang="en-US" sz="1800" b="1" dirty="0">
              <a:solidFill>
                <a:srgbClr val="002060"/>
              </a:solidFill>
            </a:endParaRPr>
          </a:p>
          <a:p>
            <a:r>
              <a:rPr lang="en-US" sz="1800" b="1" dirty="0">
                <a:solidFill>
                  <a:srgbClr val="002060"/>
                </a:solidFill>
              </a:rPr>
              <a:t>Instagram: @theakil13</a:t>
            </a:r>
          </a:p>
        </p:txBody>
      </p:sp>
      <p:sp>
        <p:nvSpPr>
          <p:cNvPr id="19" name="TextBox 18">
            <a:extLst>
              <a:ext uri="{FF2B5EF4-FFF2-40B4-BE49-F238E27FC236}">
                <a16:creationId xmlns:a16="http://schemas.microsoft.com/office/drawing/2014/main" id="{01D26154-9A47-40E0-B227-2474B77E59A9}"/>
              </a:ext>
            </a:extLst>
          </p:cNvPr>
          <p:cNvSpPr txBox="1"/>
          <p:nvPr/>
        </p:nvSpPr>
        <p:spPr>
          <a:xfrm>
            <a:off x="3456168" y="2123463"/>
            <a:ext cx="5338653" cy="2092881"/>
          </a:xfrm>
          <a:prstGeom prst="rect">
            <a:avLst/>
          </a:prstGeom>
          <a:noFill/>
        </p:spPr>
        <p:txBody>
          <a:bodyPr wrap="square" rtlCol="0">
            <a:spAutoFit/>
          </a:bodyPr>
          <a:lstStyle/>
          <a:p>
            <a:pPr algn="ctr"/>
            <a:r>
              <a:rPr lang="en-US" sz="2200" b="1" dirty="0">
                <a:solidFill>
                  <a:srgbClr val="002060"/>
                </a:solidFill>
              </a:rPr>
              <a:t>PROJECT TEAM</a:t>
            </a:r>
          </a:p>
          <a:p>
            <a:pPr algn="just"/>
            <a:r>
              <a:rPr lang="en-US" b="1" dirty="0">
                <a:solidFill>
                  <a:srgbClr val="FB9423"/>
                </a:solidFill>
              </a:rPr>
              <a:t>India: </a:t>
            </a:r>
            <a:r>
              <a:rPr lang="en-US" b="1" dirty="0">
                <a:solidFill>
                  <a:schemeClr val="accent4">
                    <a:lumMod val="75000"/>
                  </a:schemeClr>
                </a:solidFill>
              </a:rPr>
              <a:t>		AKIL MOHAMMAD</a:t>
            </a:r>
          </a:p>
          <a:p>
            <a:pPr algn="just"/>
            <a:r>
              <a:rPr lang="en-US" b="1" dirty="0">
                <a:solidFill>
                  <a:srgbClr val="0000FF"/>
                </a:solidFill>
              </a:rPr>
              <a:t>Russia: 	</a:t>
            </a:r>
            <a:r>
              <a:rPr lang="en-US" b="1" dirty="0">
                <a:solidFill>
                  <a:schemeClr val="accent4">
                    <a:lumMod val="75000"/>
                  </a:schemeClr>
                </a:solidFill>
              </a:rPr>
              <a:t>	ANDREW BEM , </a:t>
            </a:r>
          </a:p>
          <a:p>
            <a:pPr algn="just"/>
            <a:r>
              <a:rPr lang="en-US" b="1" dirty="0">
                <a:solidFill>
                  <a:schemeClr val="accent4">
                    <a:lumMod val="75000"/>
                  </a:schemeClr>
                </a:solidFill>
              </a:rPr>
              <a:t>		EKATRINA SENNITSKAYA, </a:t>
            </a:r>
          </a:p>
          <a:p>
            <a:pPr algn="just"/>
            <a:r>
              <a:rPr lang="en-US" b="1" dirty="0">
                <a:solidFill>
                  <a:schemeClr val="accent4">
                    <a:lumMod val="75000"/>
                  </a:schemeClr>
                </a:solidFill>
              </a:rPr>
              <a:t>		SALAVAT ABITOV</a:t>
            </a:r>
          </a:p>
          <a:p>
            <a:pPr algn="just"/>
            <a:r>
              <a:rPr lang="en-US" b="1" dirty="0">
                <a:solidFill>
                  <a:srgbClr val="FF0000"/>
                </a:solidFill>
              </a:rPr>
              <a:t>China: </a:t>
            </a:r>
            <a:r>
              <a:rPr lang="en-US" b="1" dirty="0">
                <a:solidFill>
                  <a:schemeClr val="accent4">
                    <a:lumMod val="75000"/>
                  </a:schemeClr>
                </a:solidFill>
              </a:rPr>
              <a:t>		ZHANG HEY, ZHOUG LEI</a:t>
            </a:r>
          </a:p>
          <a:p>
            <a:pPr algn="just"/>
            <a:r>
              <a:rPr lang="en-US" b="1" dirty="0">
                <a:solidFill>
                  <a:srgbClr val="0000FF"/>
                </a:solidFill>
              </a:rPr>
              <a:t>Serbia: </a:t>
            </a:r>
            <a:r>
              <a:rPr lang="en-US" b="1" dirty="0">
                <a:solidFill>
                  <a:schemeClr val="accent4">
                    <a:lumMod val="75000"/>
                  </a:schemeClr>
                </a:solidFill>
              </a:rPr>
              <a:t>		MILICA KOS</a:t>
            </a:r>
          </a:p>
        </p:txBody>
      </p:sp>
    </p:spTree>
    <p:extLst>
      <p:ext uri="{BB962C8B-B14F-4D97-AF65-F5344CB8AC3E}">
        <p14:creationId xmlns:p14="http://schemas.microsoft.com/office/powerpoint/2010/main" val="16286102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59E09F6-2EB2-45AC-8AB2-E1413E9902A2}"/>
              </a:ext>
            </a:extLst>
          </p:cNvPr>
          <p:cNvSpPr txBox="1"/>
          <p:nvPr/>
        </p:nvSpPr>
        <p:spPr>
          <a:xfrm>
            <a:off x="1456660" y="258901"/>
            <a:ext cx="10451804" cy="3170099"/>
          </a:xfrm>
          <a:prstGeom prst="rect">
            <a:avLst/>
          </a:prstGeom>
          <a:noFill/>
        </p:spPr>
        <p:txBody>
          <a:bodyPr wrap="square" rtlCol="0">
            <a:spAutoFit/>
          </a:bodyPr>
          <a:lstStyle/>
          <a:p>
            <a:pPr algn="ctr"/>
            <a:r>
              <a:rPr lang="ru-RU" sz="5000" b="1" dirty="0">
                <a:solidFill>
                  <a:srgbClr val="0070C0"/>
                </a:solidFill>
              </a:rPr>
              <a:t>МЕЖДУНАРОДНЫЙ МОЛОДЕЖНЫЙ ФОРУМ</a:t>
            </a:r>
            <a:r>
              <a:rPr lang="en-US" sz="5000" b="1" dirty="0">
                <a:solidFill>
                  <a:srgbClr val="0070C0"/>
                </a:solidFill>
              </a:rPr>
              <a:t> </a:t>
            </a:r>
            <a:r>
              <a:rPr lang="en-US" sz="5000" b="1" dirty="0">
                <a:solidFill>
                  <a:srgbClr val="FB9423"/>
                </a:solidFill>
              </a:rPr>
              <a:t>“</a:t>
            </a:r>
            <a:r>
              <a:rPr lang="ru-RU" sz="5000" b="1" dirty="0">
                <a:solidFill>
                  <a:srgbClr val="FB9423"/>
                </a:solidFill>
              </a:rPr>
              <a:t>БРИКС ПЛЮС</a:t>
            </a:r>
            <a:r>
              <a:rPr lang="en-US" sz="5000" b="1" dirty="0">
                <a:solidFill>
                  <a:srgbClr val="FB9423"/>
                </a:solidFill>
              </a:rPr>
              <a:t>”</a:t>
            </a:r>
          </a:p>
          <a:p>
            <a:pPr algn="ctr"/>
            <a:r>
              <a:rPr lang="en-US" sz="5000" b="1" dirty="0">
                <a:solidFill>
                  <a:srgbClr val="0070C0"/>
                </a:solidFill>
              </a:rPr>
              <a:t>INTERNATIONAL YOUTH FORUM </a:t>
            </a:r>
            <a:r>
              <a:rPr lang="en-US" sz="5000" b="1" dirty="0">
                <a:solidFill>
                  <a:srgbClr val="FB9423"/>
                </a:solidFill>
              </a:rPr>
              <a:t>“BRICS PLUS”</a:t>
            </a:r>
            <a:endParaRPr lang="ru-RU" sz="5000" b="1" dirty="0">
              <a:solidFill>
                <a:srgbClr val="FB9423"/>
              </a:solidFill>
            </a:endParaRPr>
          </a:p>
        </p:txBody>
      </p:sp>
      <p:sp>
        <p:nvSpPr>
          <p:cNvPr id="9" name="TextBox 8">
            <a:extLst>
              <a:ext uri="{FF2B5EF4-FFF2-40B4-BE49-F238E27FC236}">
                <a16:creationId xmlns:a16="http://schemas.microsoft.com/office/drawing/2014/main" id="{32C86B8B-8FBC-4428-9D21-6EA9935D37A6}"/>
              </a:ext>
            </a:extLst>
          </p:cNvPr>
          <p:cNvSpPr txBox="1"/>
          <p:nvPr/>
        </p:nvSpPr>
        <p:spPr>
          <a:xfrm>
            <a:off x="1842936" y="3650036"/>
            <a:ext cx="9679253" cy="2785378"/>
          </a:xfrm>
          <a:prstGeom prst="rect">
            <a:avLst/>
          </a:prstGeom>
          <a:noFill/>
        </p:spPr>
        <p:txBody>
          <a:bodyPr wrap="none" rtlCol="0">
            <a:spAutoFit/>
          </a:bodyPr>
          <a:lstStyle/>
          <a:p>
            <a:pPr algn="just"/>
            <a:r>
              <a:rPr lang="ru-RU" sz="3500" dirty="0">
                <a:latin typeface="Times New Roman" panose="02020603050405020304" pitchFamily="18" charset="0"/>
                <a:cs typeface="Times New Roman" panose="02020603050405020304" pitchFamily="18" charset="0"/>
              </a:rPr>
              <a:t>развивать инклюзивное лидерство и партнерство</a:t>
            </a:r>
          </a:p>
          <a:p>
            <a:pPr algn="just"/>
            <a:r>
              <a:rPr lang="ru-RU" sz="3500" dirty="0">
                <a:latin typeface="Times New Roman" panose="02020603050405020304" pitchFamily="18" charset="0"/>
                <a:cs typeface="Times New Roman" panose="02020603050405020304" pitchFamily="18" charset="0"/>
              </a:rPr>
              <a:t>в международном молодежном сотрудничестве</a:t>
            </a:r>
            <a:r>
              <a:rPr lang="en-US" sz="3500" dirty="0">
                <a:latin typeface="Times New Roman" panose="02020603050405020304" pitchFamily="18" charset="0"/>
                <a:cs typeface="Times New Roman" panose="02020603050405020304" pitchFamily="18" charset="0"/>
              </a:rPr>
              <a:t>.</a:t>
            </a:r>
          </a:p>
          <a:p>
            <a:pPr algn="just"/>
            <a:endParaRPr lang="en-US" sz="3500" dirty="0">
              <a:latin typeface="Times New Roman" panose="02020603050405020304" pitchFamily="18" charset="0"/>
              <a:cs typeface="Times New Roman" panose="02020603050405020304" pitchFamily="18" charset="0"/>
            </a:endParaRPr>
          </a:p>
          <a:p>
            <a:pPr algn="just"/>
            <a:r>
              <a:rPr lang="en-US" sz="3500" dirty="0">
                <a:solidFill>
                  <a:srgbClr val="E97D23"/>
                </a:solidFill>
                <a:latin typeface="Times New Roman" panose="02020603050405020304" pitchFamily="18" charset="0"/>
                <a:cs typeface="Times New Roman" panose="02020603050405020304" pitchFamily="18" charset="0"/>
              </a:rPr>
              <a:t>for developing inclusive leadership and partnerships </a:t>
            </a:r>
          </a:p>
          <a:p>
            <a:pPr algn="just"/>
            <a:r>
              <a:rPr lang="en-US" sz="3500" dirty="0">
                <a:solidFill>
                  <a:srgbClr val="E97D23"/>
                </a:solidFill>
                <a:latin typeface="Times New Roman" panose="02020603050405020304" pitchFamily="18" charset="0"/>
                <a:cs typeface="Times New Roman" panose="02020603050405020304" pitchFamily="18" charset="0"/>
              </a:rPr>
              <a:t>in international Youth cooperation.</a:t>
            </a:r>
            <a:endParaRPr lang="ru-RU" sz="3500" dirty="0">
              <a:solidFill>
                <a:srgbClr val="E97D2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52788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DC394D7-4C8E-4007-81D9-EE03DAE9482E}"/>
              </a:ext>
            </a:extLst>
          </p:cNvPr>
          <p:cNvSpPr txBox="1"/>
          <p:nvPr/>
        </p:nvSpPr>
        <p:spPr>
          <a:xfrm>
            <a:off x="481013" y="3752849"/>
            <a:ext cx="3290887" cy="245268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b="1" dirty="0">
                <a:solidFill>
                  <a:schemeClr val="accent1">
                    <a:lumMod val="75000"/>
                  </a:schemeClr>
                </a:solidFill>
                <a:latin typeface="+mj-lt"/>
                <a:ea typeface="+mj-ea"/>
                <a:cs typeface="+mj-cs"/>
              </a:rPr>
              <a:t>О ФОРУМЕ / ABOUT THE FORUM</a:t>
            </a:r>
          </a:p>
        </p:txBody>
      </p:sp>
      <p:pic>
        <p:nvPicPr>
          <p:cNvPr id="4" name="Рисунок 3" descr="Изображение выглядит как человек, группа, люди, стоит&#10;&#10;Автоматически созданное описание">
            <a:extLst>
              <a:ext uri="{FF2B5EF4-FFF2-40B4-BE49-F238E27FC236}">
                <a16:creationId xmlns:a16="http://schemas.microsoft.com/office/drawing/2014/main" id="{D2B7373D-9E59-4DA1-B575-F42C9F6957C9}"/>
              </a:ext>
            </a:extLst>
          </p:cNvPr>
          <p:cNvPicPr>
            <a:picLocks noChangeAspect="1"/>
          </p:cNvPicPr>
          <p:nvPr/>
        </p:nvPicPr>
        <p:blipFill rotWithShape="1">
          <a:blip r:embed="rId3">
            <a:extLst>
              <a:ext uri="{28A0092B-C50C-407E-A947-70E740481C1C}">
                <a14:useLocalDpi xmlns:a14="http://schemas.microsoft.com/office/drawing/2010/main" val="0"/>
              </a:ext>
            </a:extLst>
          </a:blip>
          <a:srcRect b="19378"/>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9" name="TextBox 8">
            <a:extLst>
              <a:ext uri="{FF2B5EF4-FFF2-40B4-BE49-F238E27FC236}">
                <a16:creationId xmlns:a16="http://schemas.microsoft.com/office/drawing/2014/main" id="{B2E1341E-38C2-486E-B718-0B17E60BDA02}"/>
              </a:ext>
            </a:extLst>
          </p:cNvPr>
          <p:cNvSpPr txBox="1"/>
          <p:nvPr/>
        </p:nvSpPr>
        <p:spPr>
          <a:xfrm>
            <a:off x="3234056" y="3585908"/>
            <a:ext cx="8697211" cy="3062761"/>
          </a:xfrm>
          <a:prstGeom prst="rect">
            <a:avLst/>
          </a:prstGeom>
        </p:spPr>
        <p:txBody>
          <a:bodyPr vert="horz" lIns="91440" tIns="45720" rIns="91440" bIns="45720" rtlCol="0" anchor="ctr">
            <a:noAutofit/>
          </a:bodyPr>
          <a:lstStyle/>
          <a:p>
            <a:pPr algn="just">
              <a:lnSpc>
                <a:spcPct val="90000"/>
              </a:lnSpc>
              <a:spcAft>
                <a:spcPts val="600"/>
              </a:spcAft>
            </a:pPr>
            <a:r>
              <a:rPr lang="en-US" sz="1700" dirty="0" err="1">
                <a:effectLst/>
                <a:latin typeface="Times New Roman" panose="02020603050405020304" pitchFamily="18" charset="0"/>
                <a:cs typeface="Times New Roman" panose="02020603050405020304" pitchFamily="18" charset="0"/>
              </a:rPr>
              <a:t>Международный</a:t>
            </a:r>
            <a:r>
              <a:rPr lang="en-US" sz="1700" dirty="0">
                <a:effectLst/>
                <a:latin typeface="Times New Roman" panose="02020603050405020304" pitchFamily="18" charset="0"/>
                <a:cs typeface="Times New Roman" panose="02020603050405020304" pitchFamily="18" charset="0"/>
              </a:rPr>
              <a:t> </a:t>
            </a:r>
            <a:r>
              <a:rPr lang="en-US" sz="1700" dirty="0" err="1">
                <a:effectLst/>
                <a:latin typeface="Times New Roman" panose="02020603050405020304" pitchFamily="18" charset="0"/>
                <a:cs typeface="Times New Roman" panose="02020603050405020304" pitchFamily="18" charset="0"/>
              </a:rPr>
              <a:t>молодежный</a:t>
            </a:r>
            <a:r>
              <a:rPr lang="en-US" sz="1700" dirty="0">
                <a:effectLst/>
                <a:latin typeface="Times New Roman" panose="02020603050405020304" pitchFamily="18" charset="0"/>
                <a:cs typeface="Times New Roman" panose="02020603050405020304" pitchFamily="18" charset="0"/>
              </a:rPr>
              <a:t> </a:t>
            </a:r>
            <a:r>
              <a:rPr lang="en-US" sz="1700" dirty="0" err="1">
                <a:effectLst/>
                <a:latin typeface="Times New Roman" panose="02020603050405020304" pitchFamily="18" charset="0"/>
                <a:cs typeface="Times New Roman" panose="02020603050405020304" pitchFamily="18" charset="0"/>
              </a:rPr>
              <a:t>форум</a:t>
            </a:r>
            <a:r>
              <a:rPr lang="en-US" sz="1700" dirty="0">
                <a:effectLst/>
                <a:latin typeface="Times New Roman" panose="02020603050405020304" pitchFamily="18" charset="0"/>
                <a:cs typeface="Times New Roman" panose="02020603050405020304" pitchFamily="18" charset="0"/>
              </a:rPr>
              <a:t> «БРИКС ПЛЮС» </a:t>
            </a:r>
            <a:r>
              <a:rPr lang="en-US" sz="1700" dirty="0" err="1">
                <a:effectLst/>
                <a:latin typeface="Times New Roman" panose="02020603050405020304" pitchFamily="18" charset="0"/>
                <a:cs typeface="Times New Roman" panose="02020603050405020304" pitchFamily="18" charset="0"/>
              </a:rPr>
              <a:t>призван</a:t>
            </a:r>
            <a:r>
              <a:rPr lang="en-US" sz="1700" dirty="0">
                <a:effectLst/>
                <a:latin typeface="Times New Roman" panose="02020603050405020304" pitchFamily="18" charset="0"/>
                <a:cs typeface="Times New Roman" panose="02020603050405020304" pitchFamily="18" charset="0"/>
              </a:rPr>
              <a:t> </a:t>
            </a:r>
            <a:r>
              <a:rPr lang="en-US" sz="1700" dirty="0" err="1">
                <a:effectLst/>
                <a:latin typeface="Times New Roman" panose="02020603050405020304" pitchFamily="18" charset="0"/>
                <a:cs typeface="Times New Roman" panose="02020603050405020304" pitchFamily="18" charset="0"/>
              </a:rPr>
              <a:t>объединить</a:t>
            </a:r>
            <a:r>
              <a:rPr lang="en-US" sz="1700" dirty="0">
                <a:effectLst/>
                <a:latin typeface="Times New Roman" panose="02020603050405020304" pitchFamily="18" charset="0"/>
                <a:cs typeface="Times New Roman" panose="02020603050405020304" pitchFamily="18" charset="0"/>
              </a:rPr>
              <a:t> </a:t>
            </a:r>
            <a:r>
              <a:rPr lang="en-US" sz="1700" dirty="0" err="1">
                <a:effectLst/>
                <a:latin typeface="Times New Roman" panose="02020603050405020304" pitchFamily="18" charset="0"/>
                <a:cs typeface="Times New Roman" panose="02020603050405020304" pitchFamily="18" charset="0"/>
              </a:rPr>
              <a:t>молодежных</a:t>
            </a:r>
            <a:r>
              <a:rPr lang="en-US" sz="1700" dirty="0">
                <a:effectLst/>
                <a:latin typeface="Times New Roman" panose="02020603050405020304" pitchFamily="18" charset="0"/>
                <a:cs typeface="Times New Roman" panose="02020603050405020304" pitchFamily="18" charset="0"/>
              </a:rPr>
              <a:t> </a:t>
            </a:r>
            <a:r>
              <a:rPr lang="en-US" sz="1700" dirty="0" err="1">
                <a:effectLst/>
                <a:latin typeface="Times New Roman" panose="02020603050405020304" pitchFamily="18" charset="0"/>
                <a:cs typeface="Times New Roman" panose="02020603050405020304" pitchFamily="18" charset="0"/>
              </a:rPr>
              <a:t>лидеров</a:t>
            </a:r>
            <a:r>
              <a:rPr lang="en-US" sz="1700" dirty="0">
                <a:effectLst/>
                <a:latin typeface="Times New Roman" panose="02020603050405020304" pitchFamily="18" charset="0"/>
                <a:cs typeface="Times New Roman" panose="02020603050405020304" pitchFamily="18" charset="0"/>
              </a:rPr>
              <a:t>, </a:t>
            </a:r>
            <a:r>
              <a:rPr lang="en-US" sz="1700" dirty="0" err="1">
                <a:effectLst/>
                <a:latin typeface="Times New Roman" panose="02020603050405020304" pitchFamily="18" charset="0"/>
                <a:cs typeface="Times New Roman" panose="02020603050405020304" pitchFamily="18" charset="0"/>
              </a:rPr>
              <a:t>общественные</a:t>
            </a:r>
            <a:r>
              <a:rPr lang="en-US" sz="1700" dirty="0">
                <a:effectLst/>
                <a:latin typeface="Times New Roman" panose="02020603050405020304" pitchFamily="18" charset="0"/>
                <a:cs typeface="Times New Roman" panose="02020603050405020304" pitchFamily="18" charset="0"/>
              </a:rPr>
              <a:t> </a:t>
            </a:r>
            <a:r>
              <a:rPr lang="en-US" sz="1700" dirty="0" err="1">
                <a:effectLst/>
                <a:latin typeface="Times New Roman" panose="02020603050405020304" pitchFamily="18" charset="0"/>
                <a:cs typeface="Times New Roman" panose="02020603050405020304" pitchFamily="18" charset="0"/>
              </a:rPr>
              <a:t>организации</a:t>
            </a:r>
            <a:r>
              <a:rPr lang="en-US" sz="1700" dirty="0">
                <a:effectLst/>
                <a:latin typeface="Times New Roman" panose="02020603050405020304" pitchFamily="18" charset="0"/>
                <a:cs typeface="Times New Roman" panose="02020603050405020304" pitchFamily="18" charset="0"/>
              </a:rPr>
              <a:t>, </a:t>
            </a:r>
            <a:r>
              <a:rPr lang="en-US" sz="1700" dirty="0" err="1">
                <a:effectLst/>
                <a:latin typeface="Times New Roman" panose="02020603050405020304" pitchFamily="18" charset="0"/>
                <a:cs typeface="Times New Roman" panose="02020603050405020304" pitchFamily="18" charset="0"/>
              </a:rPr>
              <a:t>молодежных</a:t>
            </a:r>
            <a:r>
              <a:rPr lang="en-US" sz="1700" dirty="0">
                <a:effectLst/>
                <a:latin typeface="Times New Roman" panose="02020603050405020304" pitchFamily="18" charset="0"/>
                <a:cs typeface="Times New Roman" panose="02020603050405020304" pitchFamily="18" charset="0"/>
              </a:rPr>
              <a:t> </a:t>
            </a:r>
            <a:r>
              <a:rPr lang="en-US" sz="1700" dirty="0" err="1">
                <a:effectLst/>
                <a:latin typeface="Times New Roman" panose="02020603050405020304" pitchFamily="18" charset="0"/>
                <a:cs typeface="Times New Roman" panose="02020603050405020304" pitchFamily="18" charset="0"/>
              </a:rPr>
              <a:t>активистов</a:t>
            </a:r>
            <a:r>
              <a:rPr lang="en-US" sz="1700" dirty="0">
                <a:effectLst/>
                <a:latin typeface="Times New Roman" panose="02020603050405020304" pitchFamily="18" charset="0"/>
                <a:cs typeface="Times New Roman" panose="02020603050405020304" pitchFamily="18" charset="0"/>
              </a:rPr>
              <a:t>, </a:t>
            </a:r>
            <a:r>
              <a:rPr lang="en-US" sz="1700" dirty="0" err="1">
                <a:effectLst/>
                <a:latin typeface="Times New Roman" panose="02020603050405020304" pitchFamily="18" charset="0"/>
                <a:cs typeface="Times New Roman" panose="02020603050405020304" pitchFamily="18" charset="0"/>
              </a:rPr>
              <a:t>исследователей</a:t>
            </a:r>
            <a:r>
              <a:rPr lang="en-US" sz="1700" dirty="0">
                <a:effectLst/>
                <a:latin typeface="Times New Roman" panose="02020603050405020304" pitchFamily="18" charset="0"/>
                <a:cs typeface="Times New Roman" panose="02020603050405020304" pitchFamily="18" charset="0"/>
              </a:rPr>
              <a:t>, </a:t>
            </a:r>
            <a:r>
              <a:rPr lang="en-US" sz="1700" dirty="0" err="1">
                <a:effectLst/>
                <a:latin typeface="Times New Roman" panose="02020603050405020304" pitchFamily="18" charset="0"/>
                <a:cs typeface="Times New Roman" panose="02020603050405020304" pitchFamily="18" charset="0"/>
              </a:rPr>
              <a:t>ученых</a:t>
            </a:r>
            <a:r>
              <a:rPr lang="en-US" sz="1700" dirty="0">
                <a:effectLst/>
                <a:latin typeface="Times New Roman" panose="02020603050405020304" pitchFamily="18" charset="0"/>
                <a:cs typeface="Times New Roman" panose="02020603050405020304" pitchFamily="18" charset="0"/>
              </a:rPr>
              <a:t>, </a:t>
            </a:r>
            <a:r>
              <a:rPr lang="en-US" sz="1700" dirty="0" err="1">
                <a:effectLst/>
                <a:latin typeface="Times New Roman" panose="02020603050405020304" pitchFamily="18" charset="0"/>
                <a:cs typeface="Times New Roman" panose="02020603050405020304" pitchFamily="18" charset="0"/>
              </a:rPr>
              <a:t>предпринимателей</a:t>
            </a:r>
            <a:r>
              <a:rPr lang="en-US" sz="1700" dirty="0">
                <a:effectLst/>
                <a:latin typeface="Times New Roman" panose="02020603050405020304" pitchFamily="18" charset="0"/>
                <a:cs typeface="Times New Roman" panose="02020603050405020304" pitchFamily="18" charset="0"/>
              </a:rPr>
              <a:t> и </a:t>
            </a:r>
            <a:r>
              <a:rPr lang="en-US" sz="1700" dirty="0" err="1">
                <a:effectLst/>
                <a:latin typeface="Times New Roman" panose="02020603050405020304" pitchFamily="18" charset="0"/>
                <a:cs typeface="Times New Roman" panose="02020603050405020304" pitchFamily="18" charset="0"/>
              </a:rPr>
              <a:t>студентов</a:t>
            </a:r>
            <a:r>
              <a:rPr lang="en-US" sz="1700" dirty="0">
                <a:effectLst/>
                <a:latin typeface="Times New Roman" panose="02020603050405020304" pitchFamily="18" charset="0"/>
                <a:cs typeface="Times New Roman" panose="02020603050405020304" pitchFamily="18" charset="0"/>
              </a:rPr>
              <a:t> </a:t>
            </a:r>
            <a:r>
              <a:rPr lang="en-US" sz="1700" dirty="0" err="1">
                <a:effectLst/>
                <a:latin typeface="Times New Roman" panose="02020603050405020304" pitchFamily="18" charset="0"/>
                <a:cs typeface="Times New Roman" panose="02020603050405020304" pitchFamily="18" charset="0"/>
              </a:rPr>
              <a:t>из</a:t>
            </a:r>
            <a:r>
              <a:rPr lang="en-US" sz="1700" dirty="0">
                <a:effectLst/>
                <a:latin typeface="Times New Roman" panose="02020603050405020304" pitchFamily="18" charset="0"/>
                <a:cs typeface="Times New Roman" panose="02020603050405020304" pitchFamily="18" charset="0"/>
              </a:rPr>
              <a:t> </a:t>
            </a:r>
            <a:r>
              <a:rPr lang="en-US" sz="1700" dirty="0" err="1">
                <a:effectLst/>
                <a:latin typeface="Times New Roman" panose="02020603050405020304" pitchFamily="18" charset="0"/>
                <a:cs typeface="Times New Roman" panose="02020603050405020304" pitchFamily="18" charset="0"/>
              </a:rPr>
              <a:t>стран</a:t>
            </a:r>
            <a:r>
              <a:rPr lang="en-US" sz="1700" dirty="0">
                <a:effectLst/>
                <a:latin typeface="Times New Roman" panose="02020603050405020304" pitchFamily="18" charset="0"/>
                <a:cs typeface="Times New Roman" panose="02020603050405020304" pitchFamily="18" charset="0"/>
              </a:rPr>
              <a:t> БРИКС и </a:t>
            </a:r>
            <a:r>
              <a:rPr lang="en-US" sz="1700" dirty="0" err="1">
                <a:effectLst/>
                <a:latin typeface="Times New Roman" panose="02020603050405020304" pitchFamily="18" charset="0"/>
                <a:cs typeface="Times New Roman" panose="02020603050405020304" pitchFamily="18" charset="0"/>
              </a:rPr>
              <a:t>соседних</a:t>
            </a:r>
            <a:r>
              <a:rPr lang="en-US" sz="1700" dirty="0">
                <a:effectLst/>
                <a:latin typeface="Times New Roman" panose="02020603050405020304" pitchFamily="18" charset="0"/>
                <a:cs typeface="Times New Roman" panose="02020603050405020304" pitchFamily="18" charset="0"/>
              </a:rPr>
              <a:t> </a:t>
            </a:r>
            <a:r>
              <a:rPr lang="en-US" sz="1700" dirty="0" err="1">
                <a:effectLst/>
                <a:latin typeface="Times New Roman" panose="02020603050405020304" pitchFamily="18" charset="0"/>
                <a:cs typeface="Times New Roman" panose="02020603050405020304" pitchFamily="18" charset="0"/>
              </a:rPr>
              <a:t>стран</a:t>
            </a:r>
            <a:r>
              <a:rPr lang="en-US" sz="1700" dirty="0">
                <a:effectLst/>
                <a:latin typeface="Times New Roman" panose="02020603050405020304" pitchFamily="18" charset="0"/>
                <a:cs typeface="Times New Roman" panose="02020603050405020304" pitchFamily="18" charset="0"/>
              </a:rPr>
              <a:t> </a:t>
            </a:r>
            <a:r>
              <a:rPr lang="en-US" sz="1700" dirty="0" err="1">
                <a:effectLst/>
                <a:latin typeface="Times New Roman" panose="02020603050405020304" pitchFamily="18" charset="0"/>
                <a:cs typeface="Times New Roman" panose="02020603050405020304" pitchFamily="18" charset="0"/>
              </a:rPr>
              <a:t>для</a:t>
            </a:r>
            <a:r>
              <a:rPr lang="en-US" sz="1700" dirty="0">
                <a:effectLst/>
                <a:latin typeface="Times New Roman" panose="02020603050405020304" pitchFamily="18" charset="0"/>
                <a:cs typeface="Times New Roman" panose="02020603050405020304" pitchFamily="18" charset="0"/>
              </a:rPr>
              <a:t> </a:t>
            </a:r>
            <a:r>
              <a:rPr lang="en-US" sz="1700" dirty="0" err="1">
                <a:effectLst/>
                <a:latin typeface="Times New Roman" panose="02020603050405020304" pitchFamily="18" charset="0"/>
                <a:cs typeface="Times New Roman" panose="02020603050405020304" pitchFamily="18" charset="0"/>
              </a:rPr>
              <a:t>построения</a:t>
            </a:r>
            <a:r>
              <a:rPr lang="en-US" sz="1700" dirty="0">
                <a:effectLst/>
                <a:latin typeface="Times New Roman" panose="02020603050405020304" pitchFamily="18" charset="0"/>
                <a:cs typeface="Times New Roman" panose="02020603050405020304" pitchFamily="18" charset="0"/>
              </a:rPr>
              <a:t> </a:t>
            </a:r>
            <a:r>
              <a:rPr lang="en-US" sz="1700" dirty="0" err="1">
                <a:effectLst/>
                <a:latin typeface="Times New Roman" panose="02020603050405020304" pitchFamily="18" charset="0"/>
                <a:cs typeface="Times New Roman" panose="02020603050405020304" pitchFamily="18" charset="0"/>
              </a:rPr>
              <a:t>инклюзивного</a:t>
            </a:r>
            <a:r>
              <a:rPr lang="en-US" sz="1700" dirty="0">
                <a:effectLst/>
                <a:latin typeface="Times New Roman" panose="02020603050405020304" pitchFamily="18" charset="0"/>
                <a:cs typeface="Times New Roman" panose="02020603050405020304" pitchFamily="18" charset="0"/>
              </a:rPr>
              <a:t> </a:t>
            </a:r>
            <a:r>
              <a:rPr lang="en-US" sz="1700" dirty="0" err="1">
                <a:effectLst/>
                <a:latin typeface="Times New Roman" panose="02020603050405020304" pitchFamily="18" charset="0"/>
                <a:cs typeface="Times New Roman" panose="02020603050405020304" pitchFamily="18" charset="0"/>
              </a:rPr>
              <a:t>партнерства</a:t>
            </a:r>
            <a:r>
              <a:rPr lang="en-US" sz="1700" dirty="0">
                <a:effectLst/>
                <a:latin typeface="Times New Roman" panose="02020603050405020304" pitchFamily="18" charset="0"/>
                <a:cs typeface="Times New Roman" panose="02020603050405020304" pitchFamily="18" charset="0"/>
              </a:rPr>
              <a:t> </a:t>
            </a:r>
            <a:r>
              <a:rPr lang="en-US" sz="1700" dirty="0" err="1">
                <a:effectLst/>
                <a:latin typeface="Times New Roman" panose="02020603050405020304" pitchFamily="18" charset="0"/>
                <a:cs typeface="Times New Roman" panose="02020603050405020304" pitchFamily="18" charset="0"/>
              </a:rPr>
              <a:t>среди</a:t>
            </a:r>
            <a:r>
              <a:rPr lang="en-US" sz="1700" dirty="0">
                <a:effectLst/>
                <a:latin typeface="Times New Roman" panose="02020603050405020304" pitchFamily="18" charset="0"/>
                <a:cs typeface="Times New Roman" panose="02020603050405020304" pitchFamily="18" charset="0"/>
              </a:rPr>
              <a:t> </a:t>
            </a:r>
            <a:r>
              <a:rPr lang="en-US" sz="1700" dirty="0" err="1">
                <a:effectLst/>
                <a:latin typeface="Times New Roman" panose="02020603050405020304" pitchFamily="18" charset="0"/>
                <a:cs typeface="Times New Roman" panose="02020603050405020304" pitchFamily="18" charset="0"/>
              </a:rPr>
              <a:t>молодых</a:t>
            </a:r>
            <a:r>
              <a:rPr lang="en-US" sz="1700" dirty="0">
                <a:effectLst/>
                <a:latin typeface="Times New Roman" panose="02020603050405020304" pitchFamily="18" charset="0"/>
                <a:cs typeface="Times New Roman" panose="02020603050405020304" pitchFamily="18" charset="0"/>
              </a:rPr>
              <a:t> </a:t>
            </a:r>
            <a:r>
              <a:rPr lang="en-US" sz="1700" dirty="0" err="1">
                <a:effectLst/>
                <a:latin typeface="Times New Roman" panose="02020603050405020304" pitchFamily="18" charset="0"/>
                <a:cs typeface="Times New Roman" panose="02020603050405020304" pitchFamily="18" charset="0"/>
              </a:rPr>
              <a:t>лидеров</a:t>
            </a:r>
            <a:r>
              <a:rPr lang="en-US" sz="1700" dirty="0">
                <a:effectLst/>
                <a:latin typeface="Times New Roman" panose="02020603050405020304" pitchFamily="18" charset="0"/>
                <a:cs typeface="Times New Roman" panose="02020603050405020304" pitchFamily="18" charset="0"/>
              </a:rPr>
              <a:t> </a:t>
            </a:r>
            <a:r>
              <a:rPr lang="en-US" sz="1700" dirty="0" err="1">
                <a:effectLst/>
                <a:latin typeface="Times New Roman" panose="02020603050405020304" pitchFamily="18" charset="0"/>
                <a:cs typeface="Times New Roman" panose="02020603050405020304" pitchFamily="18" charset="0"/>
              </a:rPr>
              <a:t>для</a:t>
            </a:r>
            <a:r>
              <a:rPr lang="en-US" sz="1700" dirty="0">
                <a:effectLst/>
                <a:latin typeface="Times New Roman" panose="02020603050405020304" pitchFamily="18" charset="0"/>
                <a:cs typeface="Times New Roman" panose="02020603050405020304" pitchFamily="18" charset="0"/>
              </a:rPr>
              <a:t> </a:t>
            </a:r>
            <a:r>
              <a:rPr lang="en-US" sz="1700" dirty="0" err="1">
                <a:effectLst/>
                <a:latin typeface="Times New Roman" panose="02020603050405020304" pitchFamily="18" charset="0"/>
                <a:cs typeface="Times New Roman" panose="02020603050405020304" pitchFamily="18" charset="0"/>
              </a:rPr>
              <a:t>распространения</a:t>
            </a:r>
            <a:r>
              <a:rPr lang="en-US" sz="1700" dirty="0">
                <a:effectLst/>
                <a:latin typeface="Times New Roman" panose="02020603050405020304" pitchFamily="18" charset="0"/>
                <a:cs typeface="Times New Roman" panose="02020603050405020304" pitchFamily="18" charset="0"/>
              </a:rPr>
              <a:t> </a:t>
            </a:r>
            <a:r>
              <a:rPr lang="en-US" sz="1700" dirty="0" err="1">
                <a:effectLst/>
                <a:latin typeface="Times New Roman" panose="02020603050405020304" pitchFamily="18" charset="0"/>
                <a:cs typeface="Times New Roman" panose="02020603050405020304" pitchFamily="18" charset="0"/>
              </a:rPr>
              <a:t>идеи</a:t>
            </a:r>
            <a:r>
              <a:rPr lang="en-US" sz="1700" dirty="0">
                <a:effectLst/>
                <a:latin typeface="Times New Roman" panose="02020603050405020304" pitchFamily="18" charset="0"/>
                <a:cs typeface="Times New Roman" panose="02020603050405020304" pitchFamily="18" charset="0"/>
              </a:rPr>
              <a:t> </a:t>
            </a:r>
            <a:r>
              <a:rPr lang="en-US" sz="1700" dirty="0" err="1">
                <a:effectLst/>
                <a:latin typeface="Times New Roman" panose="02020603050405020304" pitchFamily="18" charset="0"/>
                <a:cs typeface="Times New Roman" panose="02020603050405020304" pitchFamily="18" charset="0"/>
              </a:rPr>
              <a:t>сотрудничества</a:t>
            </a:r>
            <a:r>
              <a:rPr lang="en-US" sz="1700" dirty="0">
                <a:effectLst/>
                <a:latin typeface="Times New Roman" panose="02020603050405020304" pitchFamily="18" charset="0"/>
                <a:cs typeface="Times New Roman" panose="02020603050405020304" pitchFamily="18" charset="0"/>
              </a:rPr>
              <a:t> с БРИКС, а </a:t>
            </a:r>
            <a:r>
              <a:rPr lang="en-US" sz="1700" dirty="0" err="1">
                <a:effectLst/>
                <a:latin typeface="Times New Roman" panose="02020603050405020304" pitchFamily="18" charset="0"/>
                <a:cs typeface="Times New Roman" panose="02020603050405020304" pitchFamily="18" charset="0"/>
              </a:rPr>
              <a:t>также</a:t>
            </a:r>
            <a:r>
              <a:rPr lang="en-US" sz="1700" dirty="0">
                <a:effectLst/>
                <a:latin typeface="Times New Roman" panose="02020603050405020304" pitchFamily="18" charset="0"/>
                <a:cs typeface="Times New Roman" panose="02020603050405020304" pitchFamily="18" charset="0"/>
              </a:rPr>
              <a:t> </a:t>
            </a:r>
            <a:r>
              <a:rPr lang="en-US" sz="1700" dirty="0" err="1">
                <a:effectLst/>
                <a:latin typeface="Times New Roman" panose="02020603050405020304" pitchFamily="18" charset="0"/>
                <a:cs typeface="Times New Roman" panose="02020603050405020304" pitchFamily="18" charset="0"/>
              </a:rPr>
              <a:t>информирование</a:t>
            </a:r>
            <a:r>
              <a:rPr lang="en-US" sz="1700" dirty="0">
                <a:effectLst/>
                <a:latin typeface="Times New Roman" panose="02020603050405020304" pitchFamily="18" charset="0"/>
                <a:cs typeface="Times New Roman" panose="02020603050405020304" pitchFamily="18" charset="0"/>
              </a:rPr>
              <a:t> о </a:t>
            </a:r>
            <a:r>
              <a:rPr lang="en-US" sz="1700" dirty="0" err="1">
                <a:effectLst/>
                <a:latin typeface="Times New Roman" panose="02020603050405020304" pitchFamily="18" charset="0"/>
                <a:cs typeface="Times New Roman" panose="02020603050405020304" pitchFamily="18" charset="0"/>
              </a:rPr>
              <a:t>возможностях</a:t>
            </a:r>
            <a:r>
              <a:rPr lang="en-US" sz="1700" dirty="0">
                <a:effectLst/>
                <a:latin typeface="Times New Roman" panose="02020603050405020304" pitchFamily="18" charset="0"/>
                <a:cs typeface="Times New Roman" panose="02020603050405020304" pitchFamily="18" charset="0"/>
              </a:rPr>
              <a:t> БРИКС и </a:t>
            </a:r>
            <a:r>
              <a:rPr lang="en-US" sz="1700" dirty="0" err="1">
                <a:effectLst/>
                <a:latin typeface="Times New Roman" panose="02020603050405020304" pitchFamily="18" charset="0"/>
                <a:cs typeface="Times New Roman" panose="02020603050405020304" pitchFamily="18" charset="0"/>
              </a:rPr>
              <a:t>создание</a:t>
            </a:r>
            <a:r>
              <a:rPr lang="en-US" sz="1700" dirty="0">
                <a:effectLst/>
                <a:latin typeface="Times New Roman" panose="02020603050405020304" pitchFamily="18" charset="0"/>
                <a:cs typeface="Times New Roman" panose="02020603050405020304" pitchFamily="18" charset="0"/>
              </a:rPr>
              <a:t> </a:t>
            </a:r>
            <a:r>
              <a:rPr lang="en-US" sz="1700" dirty="0" err="1">
                <a:effectLst/>
                <a:latin typeface="Times New Roman" panose="02020603050405020304" pitchFamily="18" charset="0"/>
                <a:cs typeface="Times New Roman" panose="02020603050405020304" pitchFamily="18" charset="0"/>
              </a:rPr>
              <a:t>положительного</a:t>
            </a:r>
            <a:r>
              <a:rPr lang="en-US" sz="1700" dirty="0">
                <a:effectLst/>
                <a:latin typeface="Times New Roman" panose="02020603050405020304" pitchFamily="18" charset="0"/>
                <a:cs typeface="Times New Roman" panose="02020603050405020304" pitchFamily="18" charset="0"/>
              </a:rPr>
              <a:t> </a:t>
            </a:r>
            <a:r>
              <a:rPr lang="en-US" sz="1700" dirty="0" err="1">
                <a:effectLst/>
                <a:latin typeface="Times New Roman" panose="02020603050405020304" pitchFamily="18" charset="0"/>
                <a:cs typeface="Times New Roman" panose="02020603050405020304" pitchFamily="18" charset="0"/>
              </a:rPr>
              <a:t>имиджа</a:t>
            </a:r>
            <a:r>
              <a:rPr lang="en-US" sz="1700" dirty="0">
                <a:effectLst/>
                <a:latin typeface="Times New Roman" panose="02020603050405020304" pitchFamily="18" charset="0"/>
                <a:cs typeface="Times New Roman" panose="02020603050405020304" pitchFamily="18" charset="0"/>
              </a:rPr>
              <a:t> </a:t>
            </a:r>
            <a:r>
              <a:rPr lang="en-US" sz="1700" dirty="0" err="1">
                <a:effectLst/>
                <a:latin typeface="Times New Roman" panose="02020603050405020304" pitchFamily="18" charset="0"/>
                <a:cs typeface="Times New Roman" panose="02020603050405020304" pitchFamily="18" charset="0"/>
              </a:rPr>
              <a:t>блока</a:t>
            </a:r>
            <a:r>
              <a:rPr lang="en-US" sz="1700" dirty="0">
                <a:effectLst/>
                <a:latin typeface="Times New Roman" panose="02020603050405020304" pitchFamily="18" charset="0"/>
                <a:cs typeface="Times New Roman" panose="02020603050405020304" pitchFamily="18" charset="0"/>
              </a:rPr>
              <a:t> БРИКС </a:t>
            </a:r>
            <a:r>
              <a:rPr lang="en-US" sz="1700" dirty="0" err="1">
                <a:effectLst/>
                <a:latin typeface="Times New Roman" panose="02020603050405020304" pitchFamily="18" charset="0"/>
                <a:cs typeface="Times New Roman" panose="02020603050405020304" pitchFamily="18" charset="0"/>
              </a:rPr>
              <a:t>на</a:t>
            </a:r>
            <a:r>
              <a:rPr lang="en-US" sz="1700" dirty="0">
                <a:effectLst/>
                <a:latin typeface="Times New Roman" panose="02020603050405020304" pitchFamily="18" charset="0"/>
                <a:cs typeface="Times New Roman" panose="02020603050405020304" pitchFamily="18" charset="0"/>
              </a:rPr>
              <a:t> </a:t>
            </a:r>
            <a:r>
              <a:rPr lang="en-US" sz="1700" dirty="0" err="1">
                <a:effectLst/>
                <a:latin typeface="Times New Roman" panose="02020603050405020304" pitchFamily="18" charset="0"/>
                <a:cs typeface="Times New Roman" panose="02020603050405020304" pitchFamily="18" charset="0"/>
              </a:rPr>
              <a:t>уровне</a:t>
            </a:r>
            <a:r>
              <a:rPr lang="en-US" sz="1700" dirty="0">
                <a:effectLst/>
                <a:latin typeface="Times New Roman" panose="02020603050405020304" pitchFamily="18" charset="0"/>
                <a:cs typeface="Times New Roman" panose="02020603050405020304" pitchFamily="18" charset="0"/>
              </a:rPr>
              <a:t> </a:t>
            </a:r>
            <a:r>
              <a:rPr lang="en-US" sz="1700" dirty="0" err="1">
                <a:effectLst/>
                <a:latin typeface="Times New Roman" panose="02020603050405020304" pitchFamily="18" charset="0"/>
                <a:cs typeface="Times New Roman" panose="02020603050405020304" pitchFamily="18" charset="0"/>
              </a:rPr>
              <a:t>людей</a:t>
            </a:r>
            <a:r>
              <a:rPr lang="en-US" sz="1700" dirty="0">
                <a:effectLst/>
                <a:latin typeface="Times New Roman" panose="02020603050405020304" pitchFamily="18" charset="0"/>
                <a:cs typeface="Times New Roman" panose="02020603050405020304" pitchFamily="18" charset="0"/>
              </a:rPr>
              <a:t>, </a:t>
            </a:r>
            <a:r>
              <a:rPr lang="en-US" sz="1700" dirty="0" err="1">
                <a:effectLst/>
                <a:latin typeface="Times New Roman" panose="02020603050405020304" pitchFamily="18" charset="0"/>
                <a:cs typeface="Times New Roman" panose="02020603050405020304" pitchFamily="18" charset="0"/>
              </a:rPr>
              <a:t>поощряя</a:t>
            </a:r>
            <a:r>
              <a:rPr lang="en-US" sz="1700" dirty="0">
                <a:effectLst/>
                <a:latin typeface="Times New Roman" panose="02020603050405020304" pitchFamily="18" charset="0"/>
                <a:cs typeface="Times New Roman" panose="02020603050405020304" pitchFamily="18" charset="0"/>
              </a:rPr>
              <a:t> </a:t>
            </a:r>
            <a:r>
              <a:rPr lang="en-US" sz="1700" dirty="0" err="1">
                <a:effectLst/>
                <a:latin typeface="Times New Roman" panose="02020603050405020304" pitchFamily="18" charset="0"/>
                <a:cs typeface="Times New Roman" panose="02020603050405020304" pitchFamily="18" charset="0"/>
              </a:rPr>
              <a:t>международное</a:t>
            </a:r>
            <a:r>
              <a:rPr lang="en-US" sz="1700" dirty="0">
                <a:effectLst/>
                <a:latin typeface="Times New Roman" panose="02020603050405020304" pitchFamily="18" charset="0"/>
                <a:cs typeface="Times New Roman" panose="02020603050405020304" pitchFamily="18" charset="0"/>
              </a:rPr>
              <a:t> </a:t>
            </a:r>
            <a:r>
              <a:rPr lang="en-US" sz="1700" dirty="0" err="1">
                <a:effectLst/>
                <a:latin typeface="Times New Roman" panose="02020603050405020304" pitchFamily="18" charset="0"/>
                <a:cs typeface="Times New Roman" panose="02020603050405020304" pitchFamily="18" charset="0"/>
              </a:rPr>
              <a:t>молодежное</a:t>
            </a:r>
            <a:r>
              <a:rPr lang="en-US" sz="1700" dirty="0">
                <a:effectLst/>
                <a:latin typeface="Times New Roman" panose="02020603050405020304" pitchFamily="18" charset="0"/>
                <a:cs typeface="Times New Roman" panose="02020603050405020304" pitchFamily="18" charset="0"/>
              </a:rPr>
              <a:t> </a:t>
            </a:r>
            <a:r>
              <a:rPr lang="en-US" sz="1700" dirty="0" err="1">
                <a:effectLst/>
                <a:latin typeface="Times New Roman" panose="02020603050405020304" pitchFamily="18" charset="0"/>
                <a:cs typeface="Times New Roman" panose="02020603050405020304" pitchFamily="18" charset="0"/>
              </a:rPr>
              <a:t>сотрудничество</a:t>
            </a:r>
            <a:r>
              <a:rPr lang="en-US" sz="1700" dirty="0">
                <a:effectLst/>
                <a:latin typeface="Times New Roman" panose="02020603050405020304" pitchFamily="18" charset="0"/>
                <a:cs typeface="Times New Roman" panose="02020603050405020304" pitchFamily="18" charset="0"/>
              </a:rPr>
              <a:t>.</a:t>
            </a:r>
          </a:p>
          <a:p>
            <a:pPr algn="just">
              <a:lnSpc>
                <a:spcPct val="90000"/>
              </a:lnSpc>
              <a:spcAft>
                <a:spcPts val="600"/>
              </a:spcAft>
            </a:pPr>
            <a:r>
              <a:rPr lang="en-US" sz="1700" dirty="0">
                <a:solidFill>
                  <a:srgbClr val="E97D23"/>
                </a:solidFill>
                <a:effectLst/>
                <a:latin typeface="Times New Roman" panose="02020603050405020304" pitchFamily="18" charset="0"/>
                <a:cs typeface="Times New Roman" panose="02020603050405020304" pitchFamily="18" charset="0"/>
              </a:rPr>
              <a:t>The International Youth Forum "BRICS PLUS" is intended to unite youth leaders, public organizations, youth activists, researchers, scientists, entrepreneurs and students from the BRICS countries and neighboring countries to build an inclusive partnership among young leaders to spread the idea of cooperation with BRICS and creating awareness of the opportunities within BRICS and creating a positive image of the BRICS block at people-to-people level, encouraging international youth cooperation.</a:t>
            </a:r>
            <a:endParaRPr lang="en-US" sz="1700" dirty="0">
              <a:solidFill>
                <a:srgbClr val="E97D2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6882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DC394D7-4C8E-4007-81D9-EE03DAE9482E}"/>
              </a:ext>
            </a:extLst>
          </p:cNvPr>
          <p:cNvSpPr txBox="1"/>
          <p:nvPr/>
        </p:nvSpPr>
        <p:spPr>
          <a:xfrm>
            <a:off x="643467" y="321734"/>
            <a:ext cx="10905066" cy="113573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b="1" kern="1200">
                <a:solidFill>
                  <a:schemeClr val="accent1">
                    <a:lumMod val="75000"/>
                  </a:schemeClr>
                </a:solidFill>
                <a:latin typeface="+mj-lt"/>
                <a:ea typeface="+mj-ea"/>
                <a:cs typeface="+mj-cs"/>
              </a:rPr>
              <a:t>ЦЕЛЬ ПРОЕКТА / AIM OF THE PROJECT</a:t>
            </a:r>
            <a:endParaRPr lang="en-US" sz="3600" b="1" kern="1200" dirty="0">
              <a:solidFill>
                <a:schemeClr val="accent1">
                  <a:lumMod val="75000"/>
                </a:schemeClr>
              </a:solidFill>
              <a:latin typeface="+mj-lt"/>
              <a:ea typeface="+mj-ea"/>
              <a:cs typeface="+mj-cs"/>
            </a:endParaRPr>
          </a:p>
        </p:txBody>
      </p:sp>
      <p:sp>
        <p:nvSpPr>
          <p:cNvPr id="9" name="TextBox 8">
            <a:extLst>
              <a:ext uri="{FF2B5EF4-FFF2-40B4-BE49-F238E27FC236}">
                <a16:creationId xmlns:a16="http://schemas.microsoft.com/office/drawing/2014/main" id="{B2E1341E-38C2-486E-B718-0B17E60BDA02}"/>
              </a:ext>
            </a:extLst>
          </p:cNvPr>
          <p:cNvSpPr txBox="1"/>
          <p:nvPr/>
        </p:nvSpPr>
        <p:spPr>
          <a:xfrm>
            <a:off x="643467" y="1643315"/>
            <a:ext cx="4969819" cy="4393982"/>
          </a:xfrm>
          <a:prstGeom prst="rect">
            <a:avLst/>
          </a:prstGeom>
        </p:spPr>
        <p:txBody>
          <a:bodyPr vert="horz" lIns="91440" tIns="45720" rIns="91440" bIns="45720" rtlCol="0">
            <a:noAutofit/>
          </a:bodyPr>
          <a:lstStyle/>
          <a:p>
            <a:pPr algn="just">
              <a:lnSpc>
                <a:spcPct val="90000"/>
              </a:lnSpc>
              <a:spcAft>
                <a:spcPts val="600"/>
              </a:spcAft>
            </a:pPr>
            <a:r>
              <a:rPr lang="en-US" sz="2200" dirty="0" err="1">
                <a:effectLst/>
                <a:latin typeface="Times New Roman" panose="02020603050405020304" pitchFamily="18" charset="0"/>
                <a:cs typeface="Times New Roman" panose="02020603050405020304" pitchFamily="18" charset="0"/>
              </a:rPr>
              <a:t>Основная</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цель</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Международного</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молодежного</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форума</a:t>
            </a:r>
            <a:r>
              <a:rPr lang="en-US" sz="2200" dirty="0">
                <a:effectLst/>
                <a:latin typeface="Times New Roman" panose="02020603050405020304" pitchFamily="18" charset="0"/>
                <a:cs typeface="Times New Roman" panose="02020603050405020304" pitchFamily="18" charset="0"/>
              </a:rPr>
              <a:t> «БРИКС ПЛЮС» - </a:t>
            </a:r>
            <a:r>
              <a:rPr lang="en-US" sz="2200" dirty="0" err="1">
                <a:effectLst/>
                <a:latin typeface="Times New Roman" panose="02020603050405020304" pitchFamily="18" charset="0"/>
                <a:cs typeface="Times New Roman" panose="02020603050405020304" pitchFamily="18" charset="0"/>
              </a:rPr>
              <a:t>наладить</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инклюзивное</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партнерство</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между</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молодыми</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лидерами</a:t>
            </a:r>
            <a:r>
              <a:rPr lang="en-US" sz="2200" dirty="0">
                <a:effectLst/>
                <a:latin typeface="Times New Roman" panose="02020603050405020304" pitchFamily="18" charset="0"/>
                <a:cs typeface="Times New Roman" panose="02020603050405020304" pitchFamily="18" charset="0"/>
              </a:rPr>
              <a:t> и </a:t>
            </a:r>
            <a:r>
              <a:rPr lang="en-US" sz="2200" dirty="0" err="1">
                <a:effectLst/>
                <a:latin typeface="Times New Roman" panose="02020603050405020304" pitchFamily="18" charset="0"/>
                <a:cs typeface="Times New Roman" panose="02020603050405020304" pitchFamily="18" charset="0"/>
              </a:rPr>
              <a:t>повысить</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осведомленность</a:t>
            </a:r>
            <a:r>
              <a:rPr lang="en-US" sz="2200" dirty="0">
                <a:effectLst/>
                <a:latin typeface="Times New Roman" panose="02020603050405020304" pitchFamily="18" charset="0"/>
                <a:cs typeface="Times New Roman" panose="02020603050405020304" pitchFamily="18" charset="0"/>
              </a:rPr>
              <a:t> о </a:t>
            </a:r>
            <a:r>
              <a:rPr lang="en-US" sz="2200" dirty="0" err="1">
                <a:effectLst/>
                <a:latin typeface="Times New Roman" panose="02020603050405020304" pitchFamily="18" charset="0"/>
                <a:cs typeface="Times New Roman" panose="02020603050405020304" pitchFamily="18" charset="0"/>
              </a:rPr>
              <a:t>возможностях</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которые</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блок</a:t>
            </a:r>
            <a:r>
              <a:rPr lang="en-US" sz="2200" dirty="0">
                <a:effectLst/>
                <a:latin typeface="Times New Roman" panose="02020603050405020304" pitchFamily="18" charset="0"/>
                <a:cs typeface="Times New Roman" panose="02020603050405020304" pitchFamily="18" charset="0"/>
              </a:rPr>
              <a:t> БРИКС </a:t>
            </a:r>
            <a:r>
              <a:rPr lang="en-US" sz="2200" dirty="0" err="1">
                <a:effectLst/>
                <a:latin typeface="Times New Roman" panose="02020603050405020304" pitchFamily="18" charset="0"/>
                <a:cs typeface="Times New Roman" panose="02020603050405020304" pitchFamily="18" charset="0"/>
              </a:rPr>
              <a:t>может</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предоставить</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им</a:t>
            </a:r>
            <a:r>
              <a:rPr lang="en-US" sz="2200" dirty="0">
                <a:effectLst/>
                <a:latin typeface="Times New Roman" panose="02020603050405020304" pitchFamily="18" charset="0"/>
                <a:cs typeface="Times New Roman" panose="02020603050405020304" pitchFamily="18" charset="0"/>
              </a:rPr>
              <a:t> и </a:t>
            </a:r>
            <a:r>
              <a:rPr lang="en-US" sz="2200" dirty="0" err="1">
                <a:effectLst/>
                <a:latin typeface="Times New Roman" panose="02020603050405020304" pitchFamily="18" charset="0"/>
                <a:cs typeface="Times New Roman" panose="02020603050405020304" pitchFamily="18" charset="0"/>
              </a:rPr>
              <a:t>их</a:t>
            </a:r>
            <a:r>
              <a:rPr lang="en-US" sz="2200" dirty="0">
                <a:effectLst/>
                <a:latin typeface="Times New Roman" panose="02020603050405020304" pitchFamily="18" charset="0"/>
                <a:cs typeface="Times New Roman" panose="02020603050405020304" pitchFamily="18" charset="0"/>
              </a:rPr>
              <a:t> </a:t>
            </a:r>
            <a:r>
              <a:rPr lang="en-US" sz="2200" dirty="0" err="1">
                <a:effectLst/>
                <a:latin typeface="Times New Roman" panose="02020603050405020304" pitchFamily="18" charset="0"/>
                <a:cs typeface="Times New Roman" panose="02020603050405020304" pitchFamily="18" charset="0"/>
              </a:rPr>
              <a:t>странам</a:t>
            </a:r>
            <a:r>
              <a:rPr lang="en-US" sz="2200" dirty="0">
                <a:effectLst/>
                <a:latin typeface="Times New Roman" panose="02020603050405020304" pitchFamily="18" charset="0"/>
                <a:cs typeface="Times New Roman" panose="02020603050405020304" pitchFamily="18" charset="0"/>
              </a:rPr>
              <a:t>.</a:t>
            </a:r>
          </a:p>
          <a:p>
            <a:pPr indent="-228600" algn="just">
              <a:lnSpc>
                <a:spcPct val="90000"/>
              </a:lnSpc>
              <a:spcAft>
                <a:spcPts val="600"/>
              </a:spcAft>
              <a:buFont typeface="Arial" panose="020B0604020202020204" pitchFamily="34" charset="0"/>
              <a:buChar char="•"/>
            </a:pPr>
            <a:endParaRPr lang="en-US" sz="2200" dirty="0">
              <a:effectLst/>
              <a:latin typeface="Times New Roman" panose="02020603050405020304" pitchFamily="18" charset="0"/>
              <a:cs typeface="Times New Roman" panose="02020603050405020304" pitchFamily="18" charset="0"/>
            </a:endParaRPr>
          </a:p>
          <a:p>
            <a:pPr algn="just">
              <a:lnSpc>
                <a:spcPct val="90000"/>
              </a:lnSpc>
              <a:spcAft>
                <a:spcPts val="600"/>
              </a:spcAft>
            </a:pPr>
            <a:r>
              <a:rPr lang="en-US" sz="2200" dirty="0">
                <a:solidFill>
                  <a:srgbClr val="E97D23"/>
                </a:solidFill>
                <a:effectLst/>
                <a:latin typeface="Times New Roman" panose="02020603050405020304" pitchFamily="18" charset="0"/>
                <a:cs typeface="Times New Roman" panose="02020603050405020304" pitchFamily="18" charset="0"/>
              </a:rPr>
              <a:t>The main goal of the International Youth Forum "BRICS PLUS" is to build inclusive partnership between young leaders and to raise awareness of the opportunities that the BRICS bloc can provide them and their countries</a:t>
            </a:r>
            <a:r>
              <a:rPr lang="en-US" sz="2200" dirty="0">
                <a:solidFill>
                  <a:schemeClr val="accent4">
                    <a:lumMod val="75000"/>
                  </a:schemeClr>
                </a:solidFill>
                <a:effectLst/>
                <a:latin typeface="Times New Roman" panose="02020603050405020304" pitchFamily="18" charset="0"/>
                <a:cs typeface="Times New Roman" panose="02020603050405020304" pitchFamily="18" charset="0"/>
              </a:rPr>
              <a:t>.</a:t>
            </a:r>
            <a:endParaRPr lang="en-US" sz="2200" dirty="0">
              <a:solidFill>
                <a:schemeClr val="accent4">
                  <a:lumMod val="75000"/>
                </a:schemeClr>
              </a:solidFill>
              <a:latin typeface="Times New Roman" panose="02020603050405020304" pitchFamily="18" charset="0"/>
              <a:cs typeface="Times New Roman" panose="02020603050405020304" pitchFamily="18" charset="0"/>
            </a:endParaRPr>
          </a:p>
        </p:txBody>
      </p:sp>
      <p:pic>
        <p:nvPicPr>
          <p:cNvPr id="6" name="Рисунок 5" descr="Изображение выглядит как текст&#10;&#10;Автоматически созданное описание">
            <a:extLst>
              <a:ext uri="{FF2B5EF4-FFF2-40B4-BE49-F238E27FC236}">
                <a16:creationId xmlns:a16="http://schemas.microsoft.com/office/drawing/2014/main" id="{83777E59-AD2A-45CE-BD3B-D7B4121FC0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1925" y="2038041"/>
            <a:ext cx="5875385" cy="3917688"/>
          </a:xfrm>
          <a:prstGeom prst="rect">
            <a:avLst/>
          </a:prstGeom>
        </p:spPr>
      </p:pic>
    </p:spTree>
    <p:extLst>
      <p:ext uri="{BB962C8B-B14F-4D97-AF65-F5344CB8AC3E}">
        <p14:creationId xmlns:p14="http://schemas.microsoft.com/office/powerpoint/2010/main" val="23548727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35EB01-CF8D-45ED-B2DC-B100770FBB10}"/>
              </a:ext>
            </a:extLst>
          </p:cNvPr>
          <p:cNvSpPr txBox="1"/>
          <p:nvPr/>
        </p:nvSpPr>
        <p:spPr>
          <a:xfrm>
            <a:off x="0" y="154564"/>
            <a:ext cx="12161525" cy="630942"/>
          </a:xfrm>
          <a:prstGeom prst="rect">
            <a:avLst/>
          </a:prstGeom>
          <a:noFill/>
        </p:spPr>
        <p:txBody>
          <a:bodyPr wrap="square" rtlCol="0">
            <a:spAutoFit/>
          </a:bodyPr>
          <a:lstStyle/>
          <a:p>
            <a:pPr algn="ctr"/>
            <a:r>
              <a:rPr lang="ru-RU" sz="3500" b="1" dirty="0">
                <a:solidFill>
                  <a:schemeClr val="accent5">
                    <a:lumMod val="75000"/>
                  </a:schemeClr>
                </a:solidFill>
                <a:latin typeface="Open Sans"/>
              </a:rPr>
              <a:t>ЗАДАЧИ </a:t>
            </a:r>
            <a:r>
              <a:rPr lang="en-US" sz="3500" b="1" dirty="0">
                <a:solidFill>
                  <a:schemeClr val="accent5">
                    <a:lumMod val="75000"/>
                  </a:schemeClr>
                </a:solidFill>
                <a:latin typeface="Open Sans"/>
              </a:rPr>
              <a:t>/ OBJECTIVES</a:t>
            </a:r>
            <a:endParaRPr lang="ru-RU" sz="3500" b="1" dirty="0">
              <a:solidFill>
                <a:schemeClr val="accent5">
                  <a:lumMod val="75000"/>
                </a:schemeClr>
              </a:solidFill>
            </a:endParaRPr>
          </a:p>
        </p:txBody>
      </p:sp>
      <p:sp>
        <p:nvSpPr>
          <p:cNvPr id="3" name="TextBox 2">
            <a:extLst>
              <a:ext uri="{FF2B5EF4-FFF2-40B4-BE49-F238E27FC236}">
                <a16:creationId xmlns:a16="http://schemas.microsoft.com/office/drawing/2014/main" id="{E5487272-D890-4F06-BDAF-160ADD96541F}"/>
              </a:ext>
            </a:extLst>
          </p:cNvPr>
          <p:cNvSpPr txBox="1"/>
          <p:nvPr/>
        </p:nvSpPr>
        <p:spPr>
          <a:xfrm>
            <a:off x="0" y="864022"/>
            <a:ext cx="6011183" cy="4801314"/>
          </a:xfrm>
          <a:prstGeom prst="rect">
            <a:avLst/>
          </a:prstGeom>
          <a:noFill/>
        </p:spPr>
        <p:txBody>
          <a:bodyPr wrap="square" rtlCol="0">
            <a:spAutoFit/>
          </a:bodyPr>
          <a:lstStyle/>
          <a:p>
            <a:r>
              <a:rPr lang="ru-RU" dirty="0">
                <a:solidFill>
                  <a:schemeClr val="tx2">
                    <a:lumMod val="75000"/>
                  </a:schemeClr>
                </a:solidFill>
                <a:latin typeface="Times New Roman" panose="02020603050405020304" pitchFamily="18" charset="0"/>
                <a:cs typeface="Times New Roman" panose="02020603050405020304" pitchFamily="18" charset="0"/>
              </a:rPr>
              <a:t>Задачами международного молодежного форума "БРИКС ПЛЮС" являются:</a:t>
            </a:r>
          </a:p>
          <a:p>
            <a:pPr marL="342900" indent="-342900">
              <a:buFont typeface="Arial" panose="020B0604020202020204" pitchFamily="34" charset="0"/>
              <a:buChar char="•"/>
            </a:pPr>
            <a:r>
              <a:rPr lang="ru-RU" dirty="0">
                <a:solidFill>
                  <a:schemeClr val="tx2">
                    <a:lumMod val="75000"/>
                  </a:schemeClr>
                </a:solidFill>
                <a:latin typeface="Times New Roman" panose="02020603050405020304" pitchFamily="18" charset="0"/>
                <a:cs typeface="Times New Roman" panose="02020603050405020304" pitchFamily="18" charset="0"/>
              </a:rPr>
              <a:t>Повышать осведомленность молодежи о БРИКС и изучать возможности.</a:t>
            </a:r>
            <a:endParaRPr lang="en-US" dirty="0">
              <a:solidFill>
                <a:schemeClr val="tx2">
                  <a:lumMod val="75000"/>
                </a:schemeClr>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ru-RU" dirty="0">
                <a:solidFill>
                  <a:schemeClr val="tx2">
                    <a:lumMod val="75000"/>
                  </a:schemeClr>
                </a:solidFill>
                <a:latin typeface="Times New Roman" panose="02020603050405020304" pitchFamily="18" charset="0"/>
                <a:cs typeface="Times New Roman" panose="02020603050405020304" pitchFamily="18" charset="0"/>
              </a:rPr>
              <a:t>Развивать инклюзивное лидерство среди молодежи для сотрудничества с БРИКС.</a:t>
            </a:r>
          </a:p>
          <a:p>
            <a:pPr marL="342900" indent="-342900">
              <a:buFont typeface="Arial" panose="020B0604020202020204" pitchFamily="34" charset="0"/>
              <a:buChar char="•"/>
            </a:pPr>
            <a:r>
              <a:rPr lang="ru-RU" dirty="0">
                <a:solidFill>
                  <a:schemeClr val="tx2">
                    <a:lumMod val="75000"/>
                  </a:schemeClr>
                </a:solidFill>
                <a:latin typeface="Times New Roman" panose="02020603050405020304" pitchFamily="18" charset="0"/>
                <a:cs typeface="Times New Roman" panose="02020603050405020304" pitchFamily="18" charset="0"/>
              </a:rPr>
              <a:t>Обмен знаниями и информацией о последних достижениях в области искусства, науки о культуре, бизнеса и академической сферы в странах БРИКС.</a:t>
            </a:r>
          </a:p>
          <a:p>
            <a:pPr marL="342900" indent="-342900">
              <a:buFont typeface="Arial" panose="020B0604020202020204" pitchFamily="34" charset="0"/>
              <a:buChar char="•"/>
            </a:pPr>
            <a:r>
              <a:rPr lang="ru-RU" dirty="0">
                <a:solidFill>
                  <a:schemeClr val="tx2">
                    <a:lumMod val="75000"/>
                  </a:schemeClr>
                </a:solidFill>
                <a:latin typeface="Times New Roman" panose="02020603050405020304" pitchFamily="18" charset="0"/>
                <a:cs typeface="Times New Roman" panose="02020603050405020304" pitchFamily="18" charset="0"/>
              </a:rPr>
              <a:t>Достижение Целей устойчивого развития ООН путем практических действий.</a:t>
            </a:r>
            <a:endParaRPr lang="en-US" dirty="0">
              <a:solidFill>
                <a:schemeClr val="tx2">
                  <a:lumMod val="75000"/>
                </a:schemeClr>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ru-RU" dirty="0">
                <a:solidFill>
                  <a:schemeClr val="tx2">
                    <a:lumMod val="75000"/>
                  </a:schemeClr>
                </a:solidFill>
                <a:latin typeface="Times New Roman" panose="02020603050405020304" pitchFamily="18" charset="0"/>
                <a:cs typeface="Times New Roman" panose="02020603050405020304" pitchFamily="18" charset="0"/>
              </a:rPr>
              <a:t>Поощрять молодежь и окружающих их людей к развитию здорового образа жизни и концепции охраны окружающей среды.</a:t>
            </a:r>
            <a:endParaRPr lang="en-US" dirty="0">
              <a:solidFill>
                <a:schemeClr val="tx2">
                  <a:lumMod val="75000"/>
                </a:schemeClr>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ru-RU" dirty="0">
                <a:solidFill>
                  <a:schemeClr val="tx2">
                    <a:lumMod val="75000"/>
                  </a:schemeClr>
                </a:solidFill>
                <a:latin typeface="Times New Roman" panose="02020603050405020304" pitchFamily="18" charset="0"/>
                <a:cs typeface="Times New Roman" panose="02020603050405020304" pitchFamily="18" charset="0"/>
              </a:rPr>
              <a:t>Рассматривать результаты председательства в БРИКС в 2021 году и подготовьте предложение о лидерстве в БРИКС в рамках БРИКС ПЛЮС.</a:t>
            </a:r>
          </a:p>
        </p:txBody>
      </p:sp>
      <p:sp>
        <p:nvSpPr>
          <p:cNvPr id="5" name="TextBox 4">
            <a:extLst>
              <a:ext uri="{FF2B5EF4-FFF2-40B4-BE49-F238E27FC236}">
                <a16:creationId xmlns:a16="http://schemas.microsoft.com/office/drawing/2014/main" id="{DD23B9FB-EF4A-43E5-AD1F-271643C22890}"/>
              </a:ext>
            </a:extLst>
          </p:cNvPr>
          <p:cNvSpPr txBox="1"/>
          <p:nvPr/>
        </p:nvSpPr>
        <p:spPr>
          <a:xfrm>
            <a:off x="6041657" y="864022"/>
            <a:ext cx="6119868" cy="4832092"/>
          </a:xfrm>
          <a:prstGeom prst="rect">
            <a:avLst/>
          </a:prstGeom>
          <a:noFill/>
        </p:spPr>
        <p:txBody>
          <a:bodyPr wrap="square">
            <a:spAutoFit/>
          </a:bodyPr>
          <a:lstStyle/>
          <a:p>
            <a:r>
              <a:rPr lang="en-US" dirty="0">
                <a:solidFill>
                  <a:srgbClr val="E97D23"/>
                </a:solidFill>
                <a:latin typeface="Times New Roman" panose="02020603050405020304" pitchFamily="18" charset="0"/>
                <a:cs typeface="Times New Roman" panose="02020603050405020304" pitchFamily="18" charset="0"/>
              </a:rPr>
              <a:t>The objectives of the BRICS PLUS International Youth Forum are:</a:t>
            </a:r>
          </a:p>
          <a:p>
            <a:pPr marL="285750" indent="-285750">
              <a:buFont typeface="Arial" panose="020B0604020202020204" pitchFamily="34" charset="0"/>
              <a:buChar char="•"/>
            </a:pPr>
            <a:r>
              <a:rPr lang="en-US" dirty="0">
                <a:solidFill>
                  <a:srgbClr val="E97D23"/>
                </a:solidFill>
                <a:latin typeface="Times New Roman" panose="02020603050405020304" pitchFamily="18" charset="0"/>
                <a:cs typeface="Times New Roman" panose="02020603050405020304" pitchFamily="18" charset="0"/>
              </a:rPr>
              <a:t>Raise awareness about BRICS among youth and explore the opportunities. </a:t>
            </a:r>
          </a:p>
          <a:p>
            <a:pPr marL="285750" indent="-285750">
              <a:buFont typeface="Arial" panose="020B0604020202020204" pitchFamily="34" charset="0"/>
              <a:buChar char="•"/>
            </a:pPr>
            <a:r>
              <a:rPr lang="en-US" dirty="0">
                <a:solidFill>
                  <a:srgbClr val="E97D23"/>
                </a:solidFill>
                <a:latin typeface="Times New Roman" panose="02020603050405020304" pitchFamily="18" charset="0"/>
                <a:cs typeface="Times New Roman" panose="02020603050405020304" pitchFamily="18" charset="0"/>
              </a:rPr>
              <a:t>Develop inclusive leadership among youth for cooperation with BRICS.</a:t>
            </a:r>
          </a:p>
          <a:p>
            <a:pPr marL="285750" indent="-285750">
              <a:buFont typeface="Arial" panose="020B0604020202020204" pitchFamily="34" charset="0"/>
              <a:buChar char="•"/>
            </a:pPr>
            <a:r>
              <a:rPr lang="en-US" dirty="0">
                <a:solidFill>
                  <a:srgbClr val="E97D23"/>
                </a:solidFill>
                <a:latin typeface="Times New Roman" panose="02020603050405020304" pitchFamily="18" charset="0"/>
                <a:cs typeface="Times New Roman" panose="02020603050405020304" pitchFamily="18" charset="0"/>
              </a:rPr>
              <a:t>Share knowledge and information on the recent development in the field of art, culture science, business and academic spheres within BRICS countries.</a:t>
            </a:r>
          </a:p>
          <a:p>
            <a:pPr marL="285750" indent="-285750">
              <a:buFont typeface="Arial" panose="020B0604020202020204" pitchFamily="34" charset="0"/>
              <a:buChar char="•"/>
            </a:pPr>
            <a:r>
              <a:rPr lang="en-US" dirty="0">
                <a:solidFill>
                  <a:srgbClr val="E97D23"/>
                </a:solidFill>
                <a:latin typeface="Times New Roman" panose="02020603050405020304" pitchFamily="18" charset="0"/>
                <a:cs typeface="Times New Roman" panose="02020603050405020304" pitchFamily="18" charset="0"/>
              </a:rPr>
              <a:t>Achieve the UN Sustainable Development Goals through practical actions.</a:t>
            </a:r>
          </a:p>
          <a:p>
            <a:pPr marL="285750" indent="-285750">
              <a:buFont typeface="Arial" panose="020B0604020202020204" pitchFamily="34" charset="0"/>
              <a:buChar char="•"/>
            </a:pPr>
            <a:r>
              <a:rPr lang="en-US" dirty="0">
                <a:solidFill>
                  <a:srgbClr val="E97D23"/>
                </a:solidFill>
                <a:latin typeface="Times New Roman" panose="02020603050405020304" pitchFamily="18" charset="0"/>
                <a:cs typeface="Times New Roman" panose="02020603050405020304" pitchFamily="18" charset="0"/>
              </a:rPr>
              <a:t>Encourage young people and the people around them to develop a healthy lifestyle and environmental protection concept.</a:t>
            </a:r>
          </a:p>
          <a:p>
            <a:pPr marL="285750" indent="-285750">
              <a:buFont typeface="Arial" panose="020B0604020202020204" pitchFamily="34" charset="0"/>
              <a:buChar char="•"/>
            </a:pPr>
            <a:r>
              <a:rPr lang="en-US" dirty="0">
                <a:solidFill>
                  <a:srgbClr val="E97D23"/>
                </a:solidFill>
                <a:latin typeface="Times New Roman" panose="02020603050405020304" pitchFamily="18" charset="0"/>
                <a:cs typeface="Times New Roman" panose="02020603050405020304" pitchFamily="18" charset="0"/>
              </a:rPr>
              <a:t>Review the BRICS results of BRICS </a:t>
            </a:r>
            <a:r>
              <a:rPr lang="en-US" dirty="0" err="1">
                <a:solidFill>
                  <a:srgbClr val="E97D23"/>
                </a:solidFill>
                <a:latin typeface="Times New Roman" panose="02020603050405020304" pitchFamily="18" charset="0"/>
                <a:cs typeface="Times New Roman" panose="02020603050405020304" pitchFamily="18" charset="0"/>
              </a:rPr>
              <a:t>Chairship</a:t>
            </a:r>
            <a:r>
              <a:rPr lang="en-US" dirty="0">
                <a:solidFill>
                  <a:srgbClr val="E97D23"/>
                </a:solidFill>
                <a:latin typeface="Times New Roman" panose="02020603050405020304" pitchFamily="18" charset="0"/>
                <a:cs typeface="Times New Roman" panose="02020603050405020304" pitchFamily="18" charset="0"/>
              </a:rPr>
              <a:t> in 2021 and prepare proposal the for the BRICS leadership in the framework of BRICS PLUS</a:t>
            </a:r>
            <a:r>
              <a:rPr lang="en-US" sz="2000" dirty="0">
                <a:solidFill>
                  <a:srgbClr val="E97D23"/>
                </a:solidFill>
                <a:latin typeface="Times New Roman" panose="02020603050405020304" pitchFamily="18" charset="0"/>
                <a:cs typeface="Times New Roman" panose="02020603050405020304" pitchFamily="18" charset="0"/>
              </a:rPr>
              <a:t>.</a:t>
            </a:r>
          </a:p>
        </p:txBody>
      </p:sp>
      <p:pic>
        <p:nvPicPr>
          <p:cNvPr id="9" name="Рисунок 8" descr="Изображение выглядит как текст, коллекция картинок&#10;&#10;Автоматически созданное описание">
            <a:extLst>
              <a:ext uri="{FF2B5EF4-FFF2-40B4-BE49-F238E27FC236}">
                <a16:creationId xmlns:a16="http://schemas.microsoft.com/office/drawing/2014/main" id="{BD634E59-5D53-4813-9A52-AD2C0FC649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4550" y="5583277"/>
            <a:ext cx="6953265" cy="1273334"/>
          </a:xfrm>
          <a:prstGeom prst="rect">
            <a:avLst/>
          </a:prstGeom>
        </p:spPr>
      </p:pic>
    </p:spTree>
    <p:extLst>
      <p:ext uri="{BB962C8B-B14F-4D97-AF65-F5344CB8AC3E}">
        <p14:creationId xmlns:p14="http://schemas.microsoft.com/office/powerpoint/2010/main" val="24763797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8D92A9F-E1EE-46D5-9759-E0FE1065AB4B}"/>
              </a:ext>
            </a:extLst>
          </p:cNvPr>
          <p:cNvSpPr txBox="1"/>
          <p:nvPr/>
        </p:nvSpPr>
        <p:spPr>
          <a:xfrm>
            <a:off x="657545" y="8663"/>
            <a:ext cx="10876909" cy="1150716"/>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100" b="1" dirty="0">
                <a:solidFill>
                  <a:schemeClr val="accent1">
                    <a:lumMod val="75000"/>
                  </a:schemeClr>
                </a:solidFill>
                <a:latin typeface="+mj-lt"/>
                <a:ea typeface="+mj-ea"/>
                <a:cs typeface="+mj-cs"/>
              </a:rPr>
              <a:t>ОСНОВНЫЕ НАПРАВЛЕНИЯ ДЕЯТЕЛЬНОСТИ / MAIN ACTIVITIES</a:t>
            </a:r>
          </a:p>
        </p:txBody>
      </p:sp>
      <p:sp>
        <p:nvSpPr>
          <p:cNvPr id="5" name="TextBox 4">
            <a:extLst>
              <a:ext uri="{FF2B5EF4-FFF2-40B4-BE49-F238E27FC236}">
                <a16:creationId xmlns:a16="http://schemas.microsoft.com/office/drawing/2014/main" id="{36B222E7-6F38-45EB-96C9-85ABA45C8A37}"/>
              </a:ext>
            </a:extLst>
          </p:cNvPr>
          <p:cNvSpPr txBox="1"/>
          <p:nvPr/>
        </p:nvSpPr>
        <p:spPr>
          <a:xfrm>
            <a:off x="7726162" y="1159379"/>
            <a:ext cx="4338725" cy="2367114"/>
          </a:xfrm>
          <a:prstGeom prst="rect">
            <a:avLst/>
          </a:prstGeom>
        </p:spPr>
        <p:txBody>
          <a:bodyPr vert="horz" lIns="91440" tIns="45720" rIns="91440" bIns="45720" rtlCol="0">
            <a:normAutofit/>
          </a:bodyPr>
          <a:lstStyle/>
          <a:p>
            <a:pPr marL="342900" indent="-228600">
              <a:lnSpc>
                <a:spcPct val="90000"/>
              </a:lnSpc>
              <a:spcAft>
                <a:spcPts val="600"/>
              </a:spcAft>
              <a:buFont typeface="Arial" panose="020B0604020202020204" pitchFamily="34" charset="0"/>
              <a:buChar char="•"/>
            </a:pPr>
            <a:r>
              <a:rPr lang="en-US" sz="2000" dirty="0" err="1">
                <a:effectLst/>
                <a:latin typeface="Times New Roman" panose="02020603050405020304" pitchFamily="18" charset="0"/>
                <a:cs typeface="Times New Roman" panose="02020603050405020304" pitchFamily="18" charset="0"/>
              </a:rPr>
              <a:t>Сотрудничество</a:t>
            </a:r>
            <a:r>
              <a:rPr lang="en-US" sz="2000" dirty="0">
                <a:effectLst/>
                <a:latin typeface="Times New Roman" panose="02020603050405020304" pitchFamily="18" charset="0"/>
                <a:cs typeface="Times New Roman" panose="02020603050405020304" pitchFamily="18" charset="0"/>
              </a:rPr>
              <a:t> в </a:t>
            </a:r>
            <a:r>
              <a:rPr lang="en-US" sz="2000" dirty="0" err="1">
                <a:effectLst/>
                <a:latin typeface="Times New Roman" panose="02020603050405020304" pitchFamily="18" charset="0"/>
                <a:cs typeface="Times New Roman" panose="02020603050405020304" pitchFamily="18" charset="0"/>
              </a:rPr>
              <a:t>области</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молодежного</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лидерства</a:t>
            </a:r>
            <a:endParaRPr lang="en-US" sz="2000" dirty="0">
              <a:effectLst/>
              <a:latin typeface="Times New Roman" panose="02020603050405020304" pitchFamily="18" charset="0"/>
              <a:cs typeface="Times New Roman" panose="02020603050405020304" pitchFamily="18" charset="0"/>
            </a:endParaRPr>
          </a:p>
          <a:p>
            <a:pPr marL="342900" indent="-228600">
              <a:lnSpc>
                <a:spcPct val="90000"/>
              </a:lnSpc>
              <a:spcAft>
                <a:spcPts val="600"/>
              </a:spcAft>
              <a:buFont typeface="Arial" panose="020B0604020202020204" pitchFamily="34" charset="0"/>
              <a:buChar char="•"/>
            </a:pPr>
            <a:r>
              <a:rPr lang="en-US" sz="2000" dirty="0" err="1">
                <a:effectLst/>
                <a:latin typeface="Times New Roman" panose="02020603050405020304" pitchFamily="18" charset="0"/>
                <a:cs typeface="Times New Roman" panose="02020603050405020304" pitchFamily="18" charset="0"/>
              </a:rPr>
              <a:t>Межкультурная</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коммуникация</a:t>
            </a:r>
            <a:endParaRPr lang="en-US" sz="2000" dirty="0">
              <a:effectLst/>
              <a:latin typeface="Times New Roman" panose="02020603050405020304" pitchFamily="18" charset="0"/>
              <a:cs typeface="Times New Roman" panose="02020603050405020304" pitchFamily="18" charset="0"/>
            </a:endParaRPr>
          </a:p>
          <a:p>
            <a:pPr marL="342900" indent="-228600">
              <a:lnSpc>
                <a:spcPct val="90000"/>
              </a:lnSpc>
              <a:spcAft>
                <a:spcPts val="600"/>
              </a:spcAft>
              <a:buFont typeface="Arial" panose="020B0604020202020204" pitchFamily="34" charset="0"/>
              <a:buChar char="•"/>
            </a:pPr>
            <a:r>
              <a:rPr lang="en-US" sz="2000" dirty="0" err="1">
                <a:effectLst/>
                <a:latin typeface="Times New Roman" panose="02020603050405020304" pitchFamily="18" charset="0"/>
                <a:cs typeface="Times New Roman" panose="02020603050405020304" pitchFamily="18" charset="0"/>
              </a:rPr>
              <a:t>Публичная</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дипломатия</a:t>
            </a:r>
            <a:endParaRPr lang="en-US" sz="2000" dirty="0">
              <a:effectLst/>
              <a:latin typeface="Times New Roman" panose="02020603050405020304" pitchFamily="18" charset="0"/>
              <a:cs typeface="Times New Roman" panose="02020603050405020304" pitchFamily="18" charset="0"/>
            </a:endParaRPr>
          </a:p>
          <a:p>
            <a:pPr marL="342900" indent="-228600">
              <a:lnSpc>
                <a:spcPct val="90000"/>
              </a:lnSpc>
              <a:spcAft>
                <a:spcPts val="600"/>
              </a:spcAft>
              <a:buFont typeface="Arial" panose="020B0604020202020204" pitchFamily="34" charset="0"/>
              <a:buChar char="•"/>
            </a:pPr>
            <a:r>
              <a:rPr lang="en-US" sz="2000" dirty="0" err="1">
                <a:effectLst/>
                <a:latin typeface="Times New Roman" panose="02020603050405020304" pitchFamily="18" charset="0"/>
                <a:cs typeface="Times New Roman" panose="02020603050405020304" pitchFamily="18" charset="0"/>
              </a:rPr>
              <a:t>Предпринимательство</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Инновации</a:t>
            </a:r>
            <a:r>
              <a:rPr lang="en-US" sz="2000" dirty="0">
                <a:effectLst/>
                <a:latin typeface="Times New Roman" panose="02020603050405020304" pitchFamily="18" charset="0"/>
                <a:cs typeface="Times New Roman" panose="02020603050405020304" pitchFamily="18" charset="0"/>
              </a:rPr>
              <a:t> и </a:t>
            </a:r>
            <a:r>
              <a:rPr lang="en-US" sz="2000" dirty="0" err="1">
                <a:effectLst/>
                <a:latin typeface="Times New Roman" panose="02020603050405020304" pitchFamily="18" charset="0"/>
                <a:cs typeface="Times New Roman" panose="02020603050405020304" pitchFamily="18" charset="0"/>
              </a:rPr>
              <a:t>Креативные</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индустрии</a:t>
            </a:r>
            <a:endParaRPr lang="en-US" sz="2000" dirty="0">
              <a:effectLst/>
              <a:latin typeface="Times New Roman" panose="02020603050405020304" pitchFamily="18" charset="0"/>
              <a:cs typeface="Times New Roman" panose="02020603050405020304" pitchFamily="18" charset="0"/>
            </a:endParaRPr>
          </a:p>
          <a:p>
            <a:pPr marL="342900" indent="-228600">
              <a:lnSpc>
                <a:spcPct val="90000"/>
              </a:lnSpc>
              <a:spcAft>
                <a:spcPts val="600"/>
              </a:spcAft>
              <a:buFont typeface="Arial" panose="020B0604020202020204" pitchFamily="34" charset="0"/>
              <a:buChar char="•"/>
            </a:pPr>
            <a:r>
              <a:rPr lang="en-US" sz="2000" dirty="0" err="1">
                <a:effectLst/>
                <a:latin typeface="Times New Roman" panose="02020603050405020304" pitchFamily="18" charset="0"/>
                <a:cs typeface="Times New Roman" panose="02020603050405020304" pitchFamily="18" charset="0"/>
              </a:rPr>
              <a:t>Искусство</a:t>
            </a:r>
            <a:r>
              <a:rPr lang="en-US" sz="2000" dirty="0">
                <a:effectLst/>
                <a:latin typeface="Times New Roman" panose="02020603050405020304" pitchFamily="18" charset="0"/>
                <a:cs typeface="Times New Roman" panose="02020603050405020304" pitchFamily="18" charset="0"/>
              </a:rPr>
              <a:t> и </a:t>
            </a:r>
            <a:r>
              <a:rPr lang="en-US" sz="2000" dirty="0" err="1">
                <a:effectLst/>
                <a:latin typeface="Times New Roman" panose="02020603050405020304" pitchFamily="18" charset="0"/>
                <a:cs typeface="Times New Roman" panose="02020603050405020304" pitchFamily="18" charset="0"/>
              </a:rPr>
              <a:t>культура</a:t>
            </a:r>
            <a:endParaRPr lang="en-US" sz="20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EDD76CE8-9A04-4F62-837E-5A26F3CF3453}"/>
              </a:ext>
            </a:extLst>
          </p:cNvPr>
          <p:cNvSpPr txBox="1"/>
          <p:nvPr/>
        </p:nvSpPr>
        <p:spPr>
          <a:xfrm>
            <a:off x="7726162" y="3692799"/>
            <a:ext cx="4462789" cy="2513335"/>
          </a:xfrm>
          <a:prstGeom prst="rect">
            <a:avLst/>
          </a:prstGeom>
        </p:spPr>
        <p:txBody>
          <a:bodyPr vert="horz" lIns="91440" tIns="45720" rIns="91440" bIns="45720" rtlCol="0">
            <a:noAutofit/>
          </a:bodyPr>
          <a:lstStyle/>
          <a:p>
            <a:pPr marL="342900" indent="-342900" algn="just">
              <a:lnSpc>
                <a:spcPct val="90000"/>
              </a:lnSpc>
              <a:spcAft>
                <a:spcPts val="600"/>
              </a:spcAft>
              <a:buFont typeface="Arial" panose="020B0604020202020204" pitchFamily="34" charset="0"/>
              <a:buChar char="•"/>
            </a:pPr>
            <a:r>
              <a:rPr lang="en-US" sz="2200" dirty="0">
                <a:solidFill>
                  <a:srgbClr val="E97D23"/>
                </a:solidFill>
                <a:effectLst/>
                <a:latin typeface="Times New Roman" panose="02020603050405020304" pitchFamily="18" charset="0"/>
                <a:cs typeface="Times New Roman" panose="02020603050405020304" pitchFamily="18" charset="0"/>
              </a:rPr>
              <a:t>Cooperation in the field of youth leadership	</a:t>
            </a:r>
          </a:p>
          <a:p>
            <a:pPr marL="342900" indent="-342900" algn="just">
              <a:lnSpc>
                <a:spcPct val="90000"/>
              </a:lnSpc>
              <a:spcAft>
                <a:spcPts val="600"/>
              </a:spcAft>
              <a:buFont typeface="Arial" panose="020B0604020202020204" pitchFamily="34" charset="0"/>
              <a:buChar char="•"/>
            </a:pPr>
            <a:r>
              <a:rPr lang="en-US" sz="2200" dirty="0">
                <a:solidFill>
                  <a:srgbClr val="E97D23"/>
                </a:solidFill>
                <a:effectLst/>
                <a:latin typeface="Times New Roman" panose="02020603050405020304" pitchFamily="18" charset="0"/>
                <a:cs typeface="Times New Roman" panose="02020603050405020304" pitchFamily="18" charset="0"/>
              </a:rPr>
              <a:t>Intercultural communication</a:t>
            </a:r>
          </a:p>
          <a:p>
            <a:pPr marL="342900" indent="-342900" algn="just">
              <a:lnSpc>
                <a:spcPct val="90000"/>
              </a:lnSpc>
              <a:spcAft>
                <a:spcPts val="600"/>
              </a:spcAft>
              <a:buFont typeface="Arial" panose="020B0604020202020204" pitchFamily="34" charset="0"/>
              <a:buChar char="•"/>
            </a:pPr>
            <a:r>
              <a:rPr lang="en-US" sz="2200" dirty="0">
                <a:solidFill>
                  <a:srgbClr val="E97D23"/>
                </a:solidFill>
                <a:effectLst/>
                <a:latin typeface="Times New Roman" panose="02020603050405020304" pitchFamily="18" charset="0"/>
                <a:cs typeface="Times New Roman" panose="02020603050405020304" pitchFamily="18" charset="0"/>
              </a:rPr>
              <a:t>Public diplomacy</a:t>
            </a:r>
          </a:p>
          <a:p>
            <a:pPr marL="342900" indent="-342900" algn="just">
              <a:lnSpc>
                <a:spcPct val="90000"/>
              </a:lnSpc>
              <a:spcAft>
                <a:spcPts val="600"/>
              </a:spcAft>
              <a:buFont typeface="Arial" panose="020B0604020202020204" pitchFamily="34" charset="0"/>
              <a:buChar char="•"/>
            </a:pPr>
            <a:r>
              <a:rPr lang="en-US" sz="2200" dirty="0">
                <a:solidFill>
                  <a:srgbClr val="E97D23"/>
                </a:solidFill>
                <a:effectLst/>
                <a:latin typeface="Times New Roman" panose="02020603050405020304" pitchFamily="18" charset="0"/>
                <a:cs typeface="Times New Roman" panose="02020603050405020304" pitchFamily="18" charset="0"/>
              </a:rPr>
              <a:t>Entrepreneurship, Innovation and Creative Industries</a:t>
            </a:r>
          </a:p>
          <a:p>
            <a:pPr marL="342900" indent="-342900" algn="just">
              <a:lnSpc>
                <a:spcPct val="90000"/>
              </a:lnSpc>
              <a:spcAft>
                <a:spcPts val="600"/>
              </a:spcAft>
              <a:buFont typeface="Arial" panose="020B0604020202020204" pitchFamily="34" charset="0"/>
              <a:buChar char="•"/>
            </a:pPr>
            <a:r>
              <a:rPr lang="en-US" sz="2200" dirty="0">
                <a:solidFill>
                  <a:srgbClr val="E97D23"/>
                </a:solidFill>
                <a:effectLst/>
                <a:latin typeface="Times New Roman" panose="02020603050405020304" pitchFamily="18" charset="0"/>
                <a:cs typeface="Times New Roman" panose="02020603050405020304" pitchFamily="18" charset="0"/>
              </a:rPr>
              <a:t>Arts and culture.</a:t>
            </a:r>
            <a:endParaRPr lang="en-US" sz="2200" dirty="0">
              <a:solidFill>
                <a:srgbClr val="E97D23"/>
              </a:solidFill>
              <a:latin typeface="Times New Roman" panose="02020603050405020304" pitchFamily="18" charset="0"/>
              <a:cs typeface="Times New Roman" panose="02020603050405020304" pitchFamily="18" charset="0"/>
            </a:endParaRPr>
          </a:p>
        </p:txBody>
      </p:sp>
      <p:pic>
        <p:nvPicPr>
          <p:cNvPr id="9" name="Рисунок 8" descr="Изображение выглядит как человек, внутренний, группа, люди&#10;&#10;Автоматически созданное описание">
            <a:extLst>
              <a:ext uri="{FF2B5EF4-FFF2-40B4-BE49-F238E27FC236}">
                <a16:creationId xmlns:a16="http://schemas.microsoft.com/office/drawing/2014/main" id="{F2E24E71-B864-4492-BA77-C04B596035CC}"/>
              </a:ext>
            </a:extLst>
          </p:cNvPr>
          <p:cNvPicPr>
            <a:picLocks noChangeAspect="1"/>
          </p:cNvPicPr>
          <p:nvPr/>
        </p:nvPicPr>
        <p:blipFill rotWithShape="1">
          <a:blip r:embed="rId2">
            <a:extLst>
              <a:ext uri="{28A0092B-C50C-407E-A947-70E740481C1C}">
                <a14:useLocalDpi xmlns:a14="http://schemas.microsoft.com/office/drawing/2010/main" val="0"/>
              </a:ext>
            </a:extLst>
          </a:blip>
          <a:srcRect r="5882" b="-1"/>
          <a:stretch/>
        </p:blipFill>
        <p:spPr>
          <a:xfrm>
            <a:off x="0" y="1072139"/>
            <a:ext cx="7390166" cy="5241320"/>
          </a:xfrm>
          <a:prstGeom prst="rect">
            <a:avLst/>
          </a:prstGeom>
        </p:spPr>
      </p:pic>
    </p:spTree>
    <p:extLst>
      <p:ext uri="{BB962C8B-B14F-4D97-AF65-F5344CB8AC3E}">
        <p14:creationId xmlns:p14="http://schemas.microsoft.com/office/powerpoint/2010/main" val="33975296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Изображение выглядит как текст&#10;&#10;Автоматически созданное описание">
            <a:extLst>
              <a:ext uri="{FF2B5EF4-FFF2-40B4-BE49-F238E27FC236}">
                <a16:creationId xmlns:a16="http://schemas.microsoft.com/office/drawing/2014/main" id="{8AD8C8E7-9E37-4CF9-B236-7588A1B82AD1}"/>
              </a:ext>
            </a:extLst>
          </p:cNvPr>
          <p:cNvPicPr>
            <a:picLocks noChangeAspect="1"/>
          </p:cNvPicPr>
          <p:nvPr/>
        </p:nvPicPr>
        <p:blipFill rotWithShape="1">
          <a:blip r:embed="rId2">
            <a:extLst>
              <a:ext uri="{28A0092B-C50C-407E-A947-70E740481C1C}">
                <a14:useLocalDpi xmlns:a14="http://schemas.microsoft.com/office/drawing/2010/main" val="0"/>
              </a:ext>
            </a:extLst>
          </a:blip>
          <a:srcRect t="20225" r="5000" b="20224"/>
          <a:stretch/>
        </p:blipFill>
        <p:spPr>
          <a:xfrm>
            <a:off x="-6850" y="0"/>
            <a:ext cx="12191980" cy="2178122"/>
          </a:xfrm>
          <a:prstGeom prst="rect">
            <a:avLst/>
          </a:prstGeom>
        </p:spPr>
      </p:pic>
      <p:sp>
        <p:nvSpPr>
          <p:cNvPr id="4" name="TextBox 3">
            <a:extLst>
              <a:ext uri="{FF2B5EF4-FFF2-40B4-BE49-F238E27FC236}">
                <a16:creationId xmlns:a16="http://schemas.microsoft.com/office/drawing/2014/main" id="{959FC97A-D4F9-4091-B3B3-5DCA9255B449}"/>
              </a:ext>
            </a:extLst>
          </p:cNvPr>
          <p:cNvSpPr txBox="1"/>
          <p:nvPr/>
        </p:nvSpPr>
        <p:spPr>
          <a:xfrm>
            <a:off x="150357" y="2648553"/>
            <a:ext cx="6794974" cy="4139595"/>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001" sz="1600" b="1" dirty="0" err="1">
                <a:solidFill>
                  <a:schemeClr val="tx2">
                    <a:lumMod val="75000"/>
                  </a:schemeClr>
                </a:solidFill>
                <a:latin typeface="Times New Roman" panose="02020603050405020304" pitchFamily="18" charset="0"/>
                <a:cs typeface="Times New Roman" panose="02020603050405020304" pitchFamily="18" charset="0"/>
              </a:rPr>
              <a:t>Йога</a:t>
            </a:r>
            <a:endParaRPr lang="en-US" sz="1600" b="1" dirty="0">
              <a:solidFill>
                <a:schemeClr val="tx2">
                  <a:lumMod val="75000"/>
                </a:schemeClr>
              </a:solidFill>
              <a:latin typeface="Times New Roman" panose="02020603050405020304" pitchFamily="18" charset="0"/>
              <a:cs typeface="Times New Roman" panose="02020603050405020304" pitchFamily="18" charset="0"/>
            </a:endParaRPr>
          </a:p>
          <a:p>
            <a:pPr marL="285750" indent="-285750">
              <a:spcAft>
                <a:spcPts val="600"/>
              </a:spcAft>
              <a:buFont typeface="Arial" panose="020B0604020202020204" pitchFamily="34" charset="0"/>
              <a:buChar char="•"/>
            </a:pPr>
            <a:r>
              <a:rPr lang="en-001" sz="1600" b="1" dirty="0" err="1">
                <a:solidFill>
                  <a:schemeClr val="tx2">
                    <a:lumMod val="75000"/>
                  </a:schemeClr>
                </a:solidFill>
                <a:latin typeface="Times New Roman" panose="02020603050405020304" pitchFamily="18" charset="0"/>
                <a:cs typeface="Times New Roman" panose="02020603050405020304" pitchFamily="18" charset="0"/>
              </a:rPr>
              <a:t>Лекции</a:t>
            </a:r>
            <a:r>
              <a:rPr lang="en-001" sz="1600" b="1" dirty="0">
                <a:solidFill>
                  <a:schemeClr val="tx2">
                    <a:lumMod val="75000"/>
                  </a:schemeClr>
                </a:solidFill>
                <a:latin typeface="Times New Roman" panose="02020603050405020304" pitchFamily="18" charset="0"/>
                <a:cs typeface="Times New Roman" panose="02020603050405020304" pitchFamily="18" charset="0"/>
              </a:rPr>
              <a:t> </a:t>
            </a:r>
            <a:r>
              <a:rPr lang="en-001" sz="1600" b="1" dirty="0" err="1">
                <a:solidFill>
                  <a:schemeClr val="tx2">
                    <a:lumMod val="75000"/>
                  </a:schemeClr>
                </a:solidFill>
                <a:latin typeface="Times New Roman" panose="02020603050405020304" pitchFamily="18" charset="0"/>
                <a:cs typeface="Times New Roman" panose="02020603050405020304" pitchFamily="18" charset="0"/>
              </a:rPr>
              <a:t>по</a:t>
            </a:r>
            <a:r>
              <a:rPr lang="en-001" sz="1600" b="1" dirty="0">
                <a:solidFill>
                  <a:schemeClr val="tx2">
                    <a:lumMod val="75000"/>
                  </a:schemeClr>
                </a:solidFill>
                <a:latin typeface="Times New Roman" panose="02020603050405020304" pitchFamily="18" charset="0"/>
                <a:cs typeface="Times New Roman" panose="02020603050405020304" pitchFamily="18" charset="0"/>
              </a:rPr>
              <a:t> </a:t>
            </a:r>
            <a:r>
              <a:rPr lang="en-001" sz="1600" b="1" dirty="0" err="1">
                <a:solidFill>
                  <a:schemeClr val="tx2">
                    <a:lumMod val="75000"/>
                  </a:schemeClr>
                </a:solidFill>
                <a:latin typeface="Times New Roman" panose="02020603050405020304" pitchFamily="18" charset="0"/>
                <a:cs typeface="Times New Roman" panose="02020603050405020304" pitchFamily="18" charset="0"/>
              </a:rPr>
              <a:t>истории</a:t>
            </a:r>
            <a:r>
              <a:rPr lang="en-001" sz="1600" b="1" dirty="0">
                <a:solidFill>
                  <a:schemeClr val="tx2">
                    <a:lumMod val="75000"/>
                  </a:schemeClr>
                </a:solidFill>
                <a:latin typeface="Times New Roman" panose="02020603050405020304" pitchFamily="18" charset="0"/>
                <a:cs typeface="Times New Roman" panose="02020603050405020304" pitchFamily="18" charset="0"/>
              </a:rPr>
              <a:t> БРИКС, </a:t>
            </a:r>
            <a:r>
              <a:rPr lang="en-001" sz="1600" b="1" dirty="0" err="1">
                <a:solidFill>
                  <a:schemeClr val="tx2">
                    <a:lumMod val="75000"/>
                  </a:schemeClr>
                </a:solidFill>
                <a:latin typeface="Times New Roman" panose="02020603050405020304" pitchFamily="18" charset="0"/>
                <a:cs typeface="Times New Roman" panose="02020603050405020304" pitchFamily="18" charset="0"/>
              </a:rPr>
              <a:t>глобальному</a:t>
            </a:r>
            <a:r>
              <a:rPr lang="en-001" sz="1600" b="1" dirty="0">
                <a:solidFill>
                  <a:schemeClr val="tx2">
                    <a:lumMod val="75000"/>
                  </a:schemeClr>
                </a:solidFill>
                <a:latin typeface="Times New Roman" panose="02020603050405020304" pitchFamily="18" charset="0"/>
                <a:cs typeface="Times New Roman" panose="02020603050405020304" pitchFamily="18" charset="0"/>
              </a:rPr>
              <a:t> </a:t>
            </a:r>
            <a:r>
              <a:rPr lang="en-001" sz="1600" b="1" dirty="0" err="1">
                <a:solidFill>
                  <a:schemeClr val="tx2">
                    <a:lumMod val="75000"/>
                  </a:schemeClr>
                </a:solidFill>
                <a:latin typeface="Times New Roman" panose="02020603050405020304" pitchFamily="18" charset="0"/>
                <a:cs typeface="Times New Roman" panose="02020603050405020304" pitchFamily="18" charset="0"/>
              </a:rPr>
              <a:t>управлению</a:t>
            </a:r>
            <a:r>
              <a:rPr lang="en-001" sz="1600" b="1" dirty="0">
                <a:solidFill>
                  <a:schemeClr val="tx2">
                    <a:lumMod val="75000"/>
                  </a:schemeClr>
                </a:solidFill>
                <a:latin typeface="Times New Roman" panose="02020603050405020304" pitchFamily="18" charset="0"/>
                <a:cs typeface="Times New Roman" panose="02020603050405020304" pitchFamily="18" charset="0"/>
              </a:rPr>
              <a:t> и </a:t>
            </a:r>
            <a:r>
              <a:rPr lang="en-001" sz="1600" b="1" dirty="0" err="1">
                <a:solidFill>
                  <a:schemeClr val="tx2">
                    <a:lumMod val="75000"/>
                  </a:schemeClr>
                </a:solidFill>
                <a:latin typeface="Times New Roman" panose="02020603050405020304" pitchFamily="18" charset="0"/>
                <a:cs typeface="Times New Roman" panose="02020603050405020304" pitchFamily="18" charset="0"/>
              </a:rPr>
              <a:t>сотрудничеству</a:t>
            </a:r>
            <a:r>
              <a:rPr lang="en-001" sz="1600" b="1" dirty="0">
                <a:solidFill>
                  <a:schemeClr val="tx2">
                    <a:lumMod val="75000"/>
                  </a:schemeClr>
                </a:solidFill>
                <a:latin typeface="Times New Roman" panose="02020603050405020304" pitchFamily="18" charset="0"/>
                <a:cs typeface="Times New Roman" panose="02020603050405020304" pitchFamily="18" charset="0"/>
              </a:rPr>
              <a:t> в </a:t>
            </a:r>
            <a:r>
              <a:rPr lang="en-001" sz="1600" b="1" dirty="0" err="1">
                <a:solidFill>
                  <a:schemeClr val="tx2">
                    <a:lumMod val="75000"/>
                  </a:schemeClr>
                </a:solidFill>
                <a:latin typeface="Times New Roman" panose="02020603050405020304" pitchFamily="18" charset="0"/>
                <a:cs typeface="Times New Roman" panose="02020603050405020304" pitchFamily="18" charset="0"/>
              </a:rPr>
              <a:t>рамках</a:t>
            </a:r>
            <a:r>
              <a:rPr lang="en-001" sz="1600" b="1" dirty="0">
                <a:solidFill>
                  <a:schemeClr val="tx2">
                    <a:lumMod val="75000"/>
                  </a:schemeClr>
                </a:solidFill>
                <a:latin typeface="Times New Roman" panose="02020603050405020304" pitchFamily="18" charset="0"/>
                <a:cs typeface="Times New Roman" panose="02020603050405020304" pitchFamily="18" charset="0"/>
              </a:rPr>
              <a:t> БРИКС</a:t>
            </a:r>
            <a:endParaRPr lang="en-US" sz="1600" b="1" dirty="0">
              <a:solidFill>
                <a:schemeClr val="tx2">
                  <a:lumMod val="75000"/>
                </a:schemeClr>
              </a:solidFill>
              <a:latin typeface="Times New Roman" panose="02020603050405020304" pitchFamily="18" charset="0"/>
              <a:cs typeface="Times New Roman" panose="02020603050405020304" pitchFamily="18" charset="0"/>
            </a:endParaRPr>
          </a:p>
          <a:p>
            <a:pPr marL="285750" indent="-285750">
              <a:spcAft>
                <a:spcPts val="600"/>
              </a:spcAft>
              <a:buFont typeface="Arial" panose="020B0604020202020204" pitchFamily="34" charset="0"/>
              <a:buChar char="•"/>
            </a:pPr>
            <a:r>
              <a:rPr lang="en-001" sz="1600" b="1" dirty="0" err="1">
                <a:solidFill>
                  <a:schemeClr val="tx2">
                    <a:lumMod val="75000"/>
                  </a:schemeClr>
                </a:solidFill>
                <a:latin typeface="Times New Roman" panose="02020603050405020304" pitchFamily="18" charset="0"/>
                <a:cs typeface="Times New Roman" panose="02020603050405020304" pitchFamily="18" charset="0"/>
              </a:rPr>
              <a:t>Сессия</a:t>
            </a:r>
            <a:r>
              <a:rPr lang="en-001" sz="1600" b="1" dirty="0">
                <a:solidFill>
                  <a:schemeClr val="tx2">
                    <a:lumMod val="75000"/>
                  </a:schemeClr>
                </a:solidFill>
                <a:latin typeface="Times New Roman" panose="02020603050405020304" pitchFamily="18" charset="0"/>
                <a:cs typeface="Times New Roman" panose="02020603050405020304" pitchFamily="18" charset="0"/>
              </a:rPr>
              <a:t> «</a:t>
            </a:r>
            <a:r>
              <a:rPr lang="en-001" sz="1600" b="1" dirty="0" err="1">
                <a:solidFill>
                  <a:schemeClr val="tx2">
                    <a:lumMod val="75000"/>
                  </a:schemeClr>
                </a:solidFill>
                <a:latin typeface="Times New Roman" panose="02020603050405020304" pitchFamily="18" charset="0"/>
                <a:cs typeface="Times New Roman" panose="02020603050405020304" pitchFamily="18" charset="0"/>
              </a:rPr>
              <a:t>Возможности</a:t>
            </a:r>
            <a:r>
              <a:rPr lang="en-001" sz="1600" b="1" dirty="0">
                <a:solidFill>
                  <a:schemeClr val="tx2">
                    <a:lumMod val="75000"/>
                  </a:schemeClr>
                </a:solidFill>
                <a:latin typeface="Times New Roman" panose="02020603050405020304" pitchFamily="18" charset="0"/>
                <a:cs typeface="Times New Roman" panose="02020603050405020304" pitchFamily="18" charset="0"/>
              </a:rPr>
              <a:t> </a:t>
            </a:r>
            <a:r>
              <a:rPr lang="en-001" sz="1600" b="1" dirty="0" err="1">
                <a:solidFill>
                  <a:schemeClr val="tx2">
                    <a:lumMod val="75000"/>
                  </a:schemeClr>
                </a:solidFill>
                <a:latin typeface="Times New Roman" panose="02020603050405020304" pitchFamily="18" charset="0"/>
                <a:cs typeface="Times New Roman" panose="02020603050405020304" pitchFamily="18" charset="0"/>
              </a:rPr>
              <a:t>образования</a:t>
            </a:r>
            <a:r>
              <a:rPr lang="en-001" sz="1600" b="1" dirty="0">
                <a:solidFill>
                  <a:schemeClr val="tx2">
                    <a:lumMod val="75000"/>
                  </a:schemeClr>
                </a:solidFill>
                <a:latin typeface="Times New Roman" panose="02020603050405020304" pitchFamily="18" charset="0"/>
                <a:cs typeface="Times New Roman" panose="02020603050405020304" pitchFamily="18" charset="0"/>
              </a:rPr>
              <a:t> в БРИКС»</a:t>
            </a:r>
            <a:endParaRPr lang="en-US" sz="1600" b="1" dirty="0">
              <a:solidFill>
                <a:schemeClr val="tx2">
                  <a:lumMod val="75000"/>
                </a:schemeClr>
              </a:solidFill>
              <a:latin typeface="Times New Roman" panose="02020603050405020304" pitchFamily="18" charset="0"/>
              <a:cs typeface="Times New Roman" panose="02020603050405020304" pitchFamily="18" charset="0"/>
            </a:endParaRPr>
          </a:p>
          <a:p>
            <a:pPr marL="285750" indent="-285750">
              <a:spcAft>
                <a:spcPts val="600"/>
              </a:spcAft>
              <a:buFont typeface="Arial" panose="020B0604020202020204" pitchFamily="34" charset="0"/>
              <a:buChar char="•"/>
            </a:pPr>
            <a:r>
              <a:rPr lang="en-001" sz="1600" b="1" dirty="0" err="1">
                <a:solidFill>
                  <a:schemeClr val="tx2">
                    <a:lumMod val="75000"/>
                  </a:schemeClr>
                </a:solidFill>
                <a:latin typeface="Times New Roman" panose="02020603050405020304" pitchFamily="18" charset="0"/>
                <a:cs typeface="Times New Roman" panose="02020603050405020304" pitchFamily="18" charset="0"/>
              </a:rPr>
              <a:t>Мастер-класс</a:t>
            </a:r>
            <a:r>
              <a:rPr lang="en-001" sz="1600" b="1" dirty="0">
                <a:solidFill>
                  <a:schemeClr val="tx2">
                    <a:lumMod val="75000"/>
                  </a:schemeClr>
                </a:solidFill>
                <a:latin typeface="Times New Roman" panose="02020603050405020304" pitchFamily="18" charset="0"/>
                <a:cs typeface="Times New Roman" panose="02020603050405020304" pitchFamily="18" charset="0"/>
              </a:rPr>
              <a:t> «</a:t>
            </a:r>
            <a:r>
              <a:rPr lang="en-001" sz="1600" b="1" dirty="0" err="1">
                <a:solidFill>
                  <a:schemeClr val="tx2">
                    <a:lumMod val="75000"/>
                  </a:schemeClr>
                </a:solidFill>
                <a:latin typeface="Times New Roman" panose="02020603050405020304" pitchFamily="18" charset="0"/>
                <a:cs typeface="Times New Roman" panose="02020603050405020304" pitchFamily="18" charset="0"/>
              </a:rPr>
              <a:t>Межкультурная</a:t>
            </a:r>
            <a:r>
              <a:rPr lang="en-001" sz="1600" b="1" dirty="0">
                <a:solidFill>
                  <a:schemeClr val="tx2">
                    <a:lumMod val="75000"/>
                  </a:schemeClr>
                </a:solidFill>
                <a:latin typeface="Times New Roman" panose="02020603050405020304" pitchFamily="18" charset="0"/>
                <a:cs typeface="Times New Roman" panose="02020603050405020304" pitchFamily="18" charset="0"/>
              </a:rPr>
              <a:t> </a:t>
            </a:r>
            <a:r>
              <a:rPr lang="en-001" sz="1600" b="1" dirty="0" err="1">
                <a:solidFill>
                  <a:schemeClr val="tx2">
                    <a:lumMod val="75000"/>
                  </a:schemeClr>
                </a:solidFill>
                <a:latin typeface="Times New Roman" panose="02020603050405020304" pitchFamily="18" charset="0"/>
                <a:cs typeface="Times New Roman" panose="02020603050405020304" pitchFamily="18" charset="0"/>
              </a:rPr>
              <a:t>коммуникация</a:t>
            </a:r>
            <a:r>
              <a:rPr lang="en-001" sz="1600" b="1" dirty="0">
                <a:solidFill>
                  <a:schemeClr val="tx2">
                    <a:lumMod val="75000"/>
                  </a:schemeClr>
                </a:solidFill>
                <a:latin typeface="Times New Roman" panose="02020603050405020304" pitchFamily="18" charset="0"/>
                <a:cs typeface="Times New Roman" panose="02020603050405020304" pitchFamily="18" charset="0"/>
              </a:rPr>
              <a:t>».</a:t>
            </a:r>
            <a:endParaRPr lang="en-US" sz="1600" b="1" dirty="0">
              <a:solidFill>
                <a:schemeClr val="tx2">
                  <a:lumMod val="75000"/>
                </a:schemeClr>
              </a:solidFill>
              <a:latin typeface="Times New Roman" panose="02020603050405020304" pitchFamily="18" charset="0"/>
              <a:cs typeface="Times New Roman" panose="02020603050405020304" pitchFamily="18" charset="0"/>
            </a:endParaRPr>
          </a:p>
          <a:p>
            <a:pPr marL="285750" indent="-285750">
              <a:spcAft>
                <a:spcPts val="600"/>
              </a:spcAft>
              <a:buFont typeface="Arial" panose="020B0604020202020204" pitchFamily="34" charset="0"/>
              <a:buChar char="•"/>
            </a:pPr>
            <a:r>
              <a:rPr lang="en-001" sz="1600" b="1" dirty="0" err="1">
                <a:solidFill>
                  <a:schemeClr val="tx2">
                    <a:lumMod val="75000"/>
                  </a:schemeClr>
                </a:solidFill>
                <a:latin typeface="Times New Roman" panose="02020603050405020304" pitchFamily="18" charset="0"/>
                <a:cs typeface="Times New Roman" panose="02020603050405020304" pitchFamily="18" charset="0"/>
              </a:rPr>
              <a:t>Мастер-класс</a:t>
            </a:r>
            <a:r>
              <a:rPr lang="en-001" sz="1600" b="1" dirty="0">
                <a:solidFill>
                  <a:schemeClr val="tx2">
                    <a:lumMod val="75000"/>
                  </a:schemeClr>
                </a:solidFill>
                <a:latin typeface="Times New Roman" panose="02020603050405020304" pitchFamily="18" charset="0"/>
                <a:cs typeface="Times New Roman" panose="02020603050405020304" pitchFamily="18" charset="0"/>
              </a:rPr>
              <a:t> «</a:t>
            </a:r>
            <a:r>
              <a:rPr lang="en-001" sz="1600" b="1" dirty="0" err="1">
                <a:solidFill>
                  <a:schemeClr val="tx2">
                    <a:lumMod val="75000"/>
                  </a:schemeClr>
                </a:solidFill>
                <a:latin typeface="Times New Roman" panose="02020603050405020304" pitchFamily="18" charset="0"/>
                <a:cs typeface="Times New Roman" panose="02020603050405020304" pitchFamily="18" charset="0"/>
              </a:rPr>
              <a:t>Лидерство</a:t>
            </a:r>
            <a:r>
              <a:rPr lang="en-001" sz="1600" b="1" dirty="0">
                <a:solidFill>
                  <a:schemeClr val="tx2">
                    <a:lumMod val="75000"/>
                  </a:schemeClr>
                </a:solidFill>
                <a:latin typeface="Times New Roman" panose="02020603050405020304" pitchFamily="18" charset="0"/>
                <a:cs typeface="Times New Roman" panose="02020603050405020304" pitchFamily="18" charset="0"/>
              </a:rPr>
              <a:t> и </a:t>
            </a:r>
            <a:r>
              <a:rPr lang="en-001" sz="1600" b="1" dirty="0" err="1">
                <a:solidFill>
                  <a:schemeClr val="tx2">
                    <a:lumMod val="75000"/>
                  </a:schemeClr>
                </a:solidFill>
                <a:latin typeface="Times New Roman" panose="02020603050405020304" pitchFamily="18" charset="0"/>
                <a:cs typeface="Times New Roman" panose="02020603050405020304" pitchFamily="18" charset="0"/>
              </a:rPr>
              <a:t>мягкие</a:t>
            </a:r>
            <a:r>
              <a:rPr lang="en-001" sz="1600" b="1" dirty="0">
                <a:solidFill>
                  <a:schemeClr val="tx2">
                    <a:lumMod val="75000"/>
                  </a:schemeClr>
                </a:solidFill>
                <a:latin typeface="Times New Roman" panose="02020603050405020304" pitchFamily="18" charset="0"/>
                <a:cs typeface="Times New Roman" panose="02020603050405020304" pitchFamily="18" charset="0"/>
              </a:rPr>
              <a:t> </a:t>
            </a:r>
            <a:r>
              <a:rPr lang="en-001" sz="1600" b="1" dirty="0" err="1">
                <a:solidFill>
                  <a:schemeClr val="tx2">
                    <a:lumMod val="75000"/>
                  </a:schemeClr>
                </a:solidFill>
                <a:latin typeface="Times New Roman" panose="02020603050405020304" pitchFamily="18" charset="0"/>
                <a:cs typeface="Times New Roman" panose="02020603050405020304" pitchFamily="18" charset="0"/>
              </a:rPr>
              <a:t>навыки</a:t>
            </a:r>
            <a:r>
              <a:rPr lang="en-001" sz="1600" b="1" dirty="0">
                <a:solidFill>
                  <a:schemeClr val="tx2">
                    <a:lumMod val="75000"/>
                  </a:schemeClr>
                </a:solidFill>
                <a:latin typeface="Times New Roman" panose="02020603050405020304" pitchFamily="18" charset="0"/>
                <a:cs typeface="Times New Roman" panose="02020603050405020304" pitchFamily="18" charset="0"/>
              </a:rPr>
              <a:t>»</a:t>
            </a:r>
            <a:endParaRPr lang="en-US" sz="1600" b="1" dirty="0">
              <a:solidFill>
                <a:schemeClr val="tx2">
                  <a:lumMod val="75000"/>
                </a:schemeClr>
              </a:solidFill>
              <a:latin typeface="Times New Roman" panose="02020603050405020304" pitchFamily="18" charset="0"/>
              <a:cs typeface="Times New Roman" panose="02020603050405020304" pitchFamily="18" charset="0"/>
            </a:endParaRPr>
          </a:p>
          <a:p>
            <a:pPr marL="285750" indent="-285750">
              <a:spcAft>
                <a:spcPts val="600"/>
              </a:spcAft>
              <a:buFont typeface="Arial" panose="020B0604020202020204" pitchFamily="34" charset="0"/>
              <a:buChar char="•"/>
            </a:pPr>
            <a:r>
              <a:rPr lang="en-001" sz="1600" b="1" dirty="0" err="1">
                <a:solidFill>
                  <a:schemeClr val="tx2">
                    <a:lumMod val="75000"/>
                  </a:schemeClr>
                </a:solidFill>
                <a:latin typeface="Times New Roman" panose="02020603050405020304" pitchFamily="18" charset="0"/>
                <a:cs typeface="Times New Roman" panose="02020603050405020304" pitchFamily="18" charset="0"/>
              </a:rPr>
              <a:t>Сессия</a:t>
            </a:r>
            <a:r>
              <a:rPr lang="en-001" sz="1600" b="1" dirty="0">
                <a:solidFill>
                  <a:schemeClr val="tx2">
                    <a:lumMod val="75000"/>
                  </a:schemeClr>
                </a:solidFill>
                <a:latin typeface="Times New Roman" panose="02020603050405020304" pitchFamily="18" charset="0"/>
                <a:cs typeface="Times New Roman" panose="02020603050405020304" pitchFamily="18" charset="0"/>
              </a:rPr>
              <a:t> «</a:t>
            </a:r>
            <a:r>
              <a:rPr lang="en-001" sz="1600" b="1" dirty="0" err="1">
                <a:solidFill>
                  <a:schemeClr val="tx2">
                    <a:lumMod val="75000"/>
                  </a:schemeClr>
                </a:solidFill>
                <a:latin typeface="Times New Roman" panose="02020603050405020304" pitchFamily="18" charset="0"/>
                <a:cs typeface="Times New Roman" panose="02020603050405020304" pitchFamily="18" charset="0"/>
              </a:rPr>
              <a:t>Публичная</a:t>
            </a:r>
            <a:r>
              <a:rPr lang="en-001" sz="1600" b="1" dirty="0">
                <a:solidFill>
                  <a:schemeClr val="tx2">
                    <a:lumMod val="75000"/>
                  </a:schemeClr>
                </a:solidFill>
                <a:latin typeface="Times New Roman" panose="02020603050405020304" pitchFamily="18" charset="0"/>
                <a:cs typeface="Times New Roman" panose="02020603050405020304" pitchFamily="18" charset="0"/>
              </a:rPr>
              <a:t> </a:t>
            </a:r>
            <a:r>
              <a:rPr lang="en-001" sz="1600" b="1" dirty="0" err="1">
                <a:solidFill>
                  <a:schemeClr val="tx2">
                    <a:lumMod val="75000"/>
                  </a:schemeClr>
                </a:solidFill>
                <a:latin typeface="Times New Roman" panose="02020603050405020304" pitchFamily="18" charset="0"/>
                <a:cs typeface="Times New Roman" panose="02020603050405020304" pitchFamily="18" charset="0"/>
              </a:rPr>
              <a:t>дипломатия</a:t>
            </a:r>
            <a:r>
              <a:rPr lang="en-001" sz="1600" b="1" dirty="0">
                <a:solidFill>
                  <a:schemeClr val="tx2">
                    <a:lumMod val="75000"/>
                  </a:schemeClr>
                </a:solidFill>
                <a:latin typeface="Times New Roman" panose="02020603050405020304" pitchFamily="18" charset="0"/>
                <a:cs typeface="Times New Roman" panose="02020603050405020304" pitchFamily="18" charset="0"/>
              </a:rPr>
              <a:t> </a:t>
            </a:r>
            <a:r>
              <a:rPr lang="en-001" sz="1600" b="1" dirty="0" err="1">
                <a:solidFill>
                  <a:schemeClr val="tx2">
                    <a:lumMod val="75000"/>
                  </a:schemeClr>
                </a:solidFill>
                <a:latin typeface="Times New Roman" panose="02020603050405020304" pitchFamily="18" charset="0"/>
                <a:cs typeface="Times New Roman" panose="02020603050405020304" pitchFamily="18" charset="0"/>
              </a:rPr>
              <a:t>между</a:t>
            </a:r>
            <a:r>
              <a:rPr lang="en-001" sz="1600" b="1" dirty="0">
                <a:solidFill>
                  <a:schemeClr val="tx2">
                    <a:lumMod val="75000"/>
                  </a:schemeClr>
                </a:solidFill>
                <a:latin typeface="Times New Roman" panose="02020603050405020304" pitchFamily="18" charset="0"/>
                <a:cs typeface="Times New Roman" panose="02020603050405020304" pitchFamily="18" charset="0"/>
              </a:rPr>
              <a:t> БРИКС»</a:t>
            </a:r>
            <a:endParaRPr lang="en-US" sz="1600" b="1" dirty="0">
              <a:solidFill>
                <a:schemeClr val="tx2">
                  <a:lumMod val="75000"/>
                </a:schemeClr>
              </a:solidFill>
              <a:latin typeface="Times New Roman" panose="02020603050405020304" pitchFamily="18" charset="0"/>
              <a:cs typeface="Times New Roman" panose="02020603050405020304" pitchFamily="18" charset="0"/>
            </a:endParaRPr>
          </a:p>
          <a:p>
            <a:pPr marL="285750" indent="-285750">
              <a:spcAft>
                <a:spcPts val="600"/>
              </a:spcAft>
              <a:buFont typeface="Arial" panose="020B0604020202020204" pitchFamily="34" charset="0"/>
              <a:buChar char="•"/>
            </a:pPr>
            <a:r>
              <a:rPr lang="ru-RU" sz="1600" b="1" dirty="0">
                <a:solidFill>
                  <a:schemeClr val="tx2">
                    <a:lumMod val="75000"/>
                  </a:schemeClr>
                </a:solidFill>
                <a:latin typeface="Times New Roman" panose="02020603050405020304" pitchFamily="18" charset="0"/>
                <a:cs typeface="Times New Roman" panose="02020603050405020304" pitchFamily="18" charset="0"/>
              </a:rPr>
              <a:t>Культурная программа «Танцы и музыка»</a:t>
            </a:r>
            <a:endParaRPr lang="en-US" sz="1600" b="1" dirty="0">
              <a:solidFill>
                <a:schemeClr val="tx2">
                  <a:lumMod val="75000"/>
                </a:schemeClr>
              </a:solidFill>
              <a:latin typeface="Times New Roman" panose="02020603050405020304" pitchFamily="18" charset="0"/>
              <a:cs typeface="Times New Roman" panose="02020603050405020304" pitchFamily="18" charset="0"/>
            </a:endParaRPr>
          </a:p>
          <a:p>
            <a:pPr marL="285750" indent="-285750">
              <a:spcAft>
                <a:spcPts val="600"/>
              </a:spcAft>
              <a:buFont typeface="Arial" panose="020B0604020202020204" pitchFamily="34" charset="0"/>
              <a:buChar char="•"/>
            </a:pPr>
            <a:r>
              <a:rPr lang="en-001" sz="1600" b="1" dirty="0" err="1">
                <a:solidFill>
                  <a:schemeClr val="tx2">
                    <a:lumMod val="75000"/>
                  </a:schemeClr>
                </a:solidFill>
                <a:latin typeface="Times New Roman" panose="02020603050405020304" pitchFamily="18" charset="0"/>
                <a:cs typeface="Times New Roman" panose="02020603050405020304" pitchFamily="18" charset="0"/>
              </a:rPr>
              <a:t>Промышленные</a:t>
            </a:r>
            <a:r>
              <a:rPr lang="en-001" sz="1600" b="1" dirty="0">
                <a:solidFill>
                  <a:schemeClr val="tx2">
                    <a:lumMod val="75000"/>
                  </a:schemeClr>
                </a:solidFill>
                <a:latin typeface="Times New Roman" panose="02020603050405020304" pitchFamily="18" charset="0"/>
                <a:cs typeface="Times New Roman" panose="02020603050405020304" pitchFamily="18" charset="0"/>
              </a:rPr>
              <a:t> </a:t>
            </a:r>
            <a:r>
              <a:rPr lang="en-001" sz="1600" b="1" dirty="0" err="1">
                <a:solidFill>
                  <a:schemeClr val="tx2">
                    <a:lumMod val="75000"/>
                  </a:schemeClr>
                </a:solidFill>
                <a:latin typeface="Times New Roman" panose="02020603050405020304" pitchFamily="18" charset="0"/>
                <a:cs typeface="Times New Roman" panose="02020603050405020304" pitchFamily="18" charset="0"/>
              </a:rPr>
              <a:t>посещения</a:t>
            </a:r>
            <a:r>
              <a:rPr lang="en-US" sz="1600" b="1" dirty="0">
                <a:solidFill>
                  <a:schemeClr val="tx2">
                    <a:lumMod val="75000"/>
                  </a:schemeClr>
                </a:solidFill>
                <a:latin typeface="Times New Roman" panose="02020603050405020304" pitchFamily="18" charset="0"/>
                <a:cs typeface="Times New Roman" panose="02020603050405020304" pitchFamily="18" charset="0"/>
              </a:rPr>
              <a:t> </a:t>
            </a:r>
          </a:p>
          <a:p>
            <a:pPr marL="285750" indent="-285750">
              <a:spcAft>
                <a:spcPts val="600"/>
              </a:spcAft>
              <a:buFont typeface="Arial" panose="020B0604020202020204" pitchFamily="34" charset="0"/>
              <a:buChar char="•"/>
            </a:pPr>
            <a:r>
              <a:rPr lang="en-001" sz="1600" b="1" dirty="0" err="1">
                <a:solidFill>
                  <a:schemeClr val="tx2">
                    <a:lumMod val="75000"/>
                  </a:schemeClr>
                </a:solidFill>
                <a:latin typeface="Times New Roman" panose="02020603050405020304" pitchFamily="18" charset="0"/>
                <a:cs typeface="Times New Roman" panose="02020603050405020304" pitchFamily="18" charset="0"/>
              </a:rPr>
              <a:t>Молодежь</a:t>
            </a:r>
            <a:r>
              <a:rPr lang="en-001" sz="1600" b="1" dirty="0">
                <a:solidFill>
                  <a:schemeClr val="tx2">
                    <a:lumMod val="75000"/>
                  </a:schemeClr>
                </a:solidFill>
                <a:latin typeface="Times New Roman" panose="02020603050405020304" pitchFamily="18" charset="0"/>
                <a:cs typeface="Times New Roman" panose="02020603050405020304" pitchFamily="18" charset="0"/>
              </a:rPr>
              <a:t> </a:t>
            </a:r>
            <a:r>
              <a:rPr lang="en-001" sz="1600" b="1" dirty="0" err="1">
                <a:solidFill>
                  <a:schemeClr val="tx2">
                    <a:lumMod val="75000"/>
                  </a:schemeClr>
                </a:solidFill>
                <a:latin typeface="Times New Roman" panose="02020603050405020304" pitchFamily="18" charset="0"/>
                <a:cs typeface="Times New Roman" panose="02020603050405020304" pitchFamily="18" charset="0"/>
              </a:rPr>
              <a:t>за</a:t>
            </a:r>
            <a:r>
              <a:rPr lang="en-001" sz="1600" b="1" dirty="0">
                <a:solidFill>
                  <a:schemeClr val="tx2">
                    <a:lumMod val="75000"/>
                  </a:schemeClr>
                </a:solidFill>
                <a:latin typeface="Times New Roman" panose="02020603050405020304" pitchFamily="18" charset="0"/>
                <a:cs typeface="Times New Roman" panose="02020603050405020304" pitchFamily="18" charset="0"/>
              </a:rPr>
              <a:t> </a:t>
            </a:r>
            <a:r>
              <a:rPr lang="en-001" sz="1600" b="1" dirty="0" err="1">
                <a:solidFill>
                  <a:schemeClr val="tx2">
                    <a:lumMod val="75000"/>
                  </a:schemeClr>
                </a:solidFill>
                <a:latin typeface="Times New Roman" panose="02020603050405020304" pitchFamily="18" charset="0"/>
                <a:cs typeface="Times New Roman" panose="02020603050405020304" pitchFamily="18" charset="0"/>
              </a:rPr>
              <a:t>проект</a:t>
            </a:r>
            <a:r>
              <a:rPr lang="en-001" sz="1600" b="1" dirty="0">
                <a:solidFill>
                  <a:schemeClr val="tx2">
                    <a:lumMod val="75000"/>
                  </a:schemeClr>
                </a:solidFill>
                <a:latin typeface="Times New Roman" panose="02020603050405020304" pitchFamily="18" charset="0"/>
                <a:cs typeface="Times New Roman" panose="02020603050405020304" pitchFamily="18" charset="0"/>
              </a:rPr>
              <a:t> «</a:t>
            </a:r>
            <a:r>
              <a:rPr lang="en-001" sz="1600" b="1" dirty="0" err="1">
                <a:solidFill>
                  <a:schemeClr val="tx2">
                    <a:lumMod val="75000"/>
                  </a:schemeClr>
                </a:solidFill>
                <a:latin typeface="Times New Roman" panose="02020603050405020304" pitchFamily="18" charset="0"/>
                <a:cs typeface="Times New Roman" panose="02020603050405020304" pitchFamily="18" charset="0"/>
              </a:rPr>
              <a:t>Мини-молодежь</a:t>
            </a:r>
            <a:r>
              <a:rPr lang="en-001" sz="1600" b="1" dirty="0">
                <a:solidFill>
                  <a:schemeClr val="tx2">
                    <a:lumMod val="75000"/>
                  </a:schemeClr>
                </a:solidFill>
                <a:latin typeface="Times New Roman" panose="02020603050405020304" pitchFamily="18" charset="0"/>
                <a:cs typeface="Times New Roman" panose="02020603050405020304" pitchFamily="18" charset="0"/>
              </a:rPr>
              <a:t> БРИКС </a:t>
            </a:r>
            <a:r>
              <a:rPr lang="en-001" sz="1600" b="1" dirty="0" err="1">
                <a:solidFill>
                  <a:schemeClr val="tx2">
                    <a:lumMod val="75000"/>
                  </a:schemeClr>
                </a:solidFill>
                <a:latin typeface="Times New Roman" panose="02020603050405020304" pitchFamily="18" charset="0"/>
                <a:cs typeface="Times New Roman" panose="02020603050405020304" pitchFamily="18" charset="0"/>
              </a:rPr>
              <a:t>плюс</a:t>
            </a:r>
            <a:r>
              <a:rPr lang="en-001" sz="1600" b="1" dirty="0">
                <a:solidFill>
                  <a:schemeClr val="tx2">
                    <a:lumMod val="75000"/>
                  </a:schemeClr>
                </a:solidFill>
                <a:latin typeface="Times New Roman" panose="02020603050405020304" pitchFamily="18" charset="0"/>
                <a:cs typeface="Times New Roman" panose="02020603050405020304" pitchFamily="18" charset="0"/>
              </a:rPr>
              <a:t> </a:t>
            </a:r>
            <a:r>
              <a:rPr lang="en-001" sz="1600" b="1" dirty="0" err="1">
                <a:solidFill>
                  <a:schemeClr val="tx2">
                    <a:lumMod val="75000"/>
                  </a:schemeClr>
                </a:solidFill>
                <a:latin typeface="Times New Roman" panose="02020603050405020304" pitchFamily="18" charset="0"/>
                <a:cs typeface="Times New Roman" panose="02020603050405020304" pitchFamily="18" charset="0"/>
              </a:rPr>
              <a:t>эко-прогулка</a:t>
            </a:r>
            <a:r>
              <a:rPr lang="en-001" sz="1600" b="1" dirty="0">
                <a:solidFill>
                  <a:schemeClr val="tx2">
                    <a:lumMod val="75000"/>
                  </a:schemeClr>
                </a:solidFill>
                <a:latin typeface="Times New Roman" panose="02020603050405020304" pitchFamily="18" charset="0"/>
                <a:cs typeface="Times New Roman" panose="02020603050405020304" pitchFamily="18" charset="0"/>
              </a:rPr>
              <a:t>»</a:t>
            </a:r>
            <a:endParaRPr lang="en-US" sz="1600" b="1" dirty="0">
              <a:solidFill>
                <a:schemeClr val="tx2">
                  <a:lumMod val="75000"/>
                </a:schemeClr>
              </a:solidFill>
              <a:latin typeface="Times New Roman" panose="02020603050405020304" pitchFamily="18" charset="0"/>
              <a:cs typeface="Times New Roman" panose="02020603050405020304" pitchFamily="18" charset="0"/>
            </a:endParaRPr>
          </a:p>
          <a:p>
            <a:pPr marL="285750" indent="-285750">
              <a:spcAft>
                <a:spcPts val="600"/>
              </a:spcAft>
              <a:buFont typeface="Arial" panose="020B0604020202020204" pitchFamily="34" charset="0"/>
              <a:buChar char="•"/>
            </a:pPr>
            <a:r>
              <a:rPr lang="en-001" sz="1600" b="1" dirty="0">
                <a:solidFill>
                  <a:schemeClr val="tx2">
                    <a:lumMod val="75000"/>
                  </a:schemeClr>
                </a:solidFill>
                <a:latin typeface="Times New Roman" panose="02020603050405020304" pitchFamily="18" charset="0"/>
                <a:cs typeface="Times New Roman" panose="02020603050405020304" pitchFamily="18" charset="0"/>
              </a:rPr>
              <a:t>БРИКС </a:t>
            </a:r>
            <a:r>
              <a:rPr lang="en-001" sz="1600" b="1" dirty="0" err="1">
                <a:solidFill>
                  <a:schemeClr val="tx2">
                    <a:lumMod val="75000"/>
                  </a:schemeClr>
                </a:solidFill>
                <a:latin typeface="Times New Roman" panose="02020603050405020304" pitchFamily="18" charset="0"/>
                <a:cs typeface="Times New Roman" panose="02020603050405020304" pitchFamily="18" charset="0"/>
              </a:rPr>
              <a:t>плюс</a:t>
            </a:r>
            <a:r>
              <a:rPr lang="en-001" sz="1600" b="1" dirty="0">
                <a:solidFill>
                  <a:schemeClr val="tx2">
                    <a:lumMod val="75000"/>
                  </a:schemeClr>
                </a:solidFill>
                <a:latin typeface="Times New Roman" panose="02020603050405020304" pitchFamily="18" charset="0"/>
                <a:cs typeface="Times New Roman" panose="02020603050405020304" pitchFamily="18" charset="0"/>
              </a:rPr>
              <a:t> </a:t>
            </a:r>
            <a:r>
              <a:rPr lang="en-001" sz="1600" b="1" dirty="0" err="1">
                <a:solidFill>
                  <a:schemeClr val="tx2">
                    <a:lumMod val="75000"/>
                  </a:schemeClr>
                </a:solidFill>
                <a:latin typeface="Times New Roman" panose="02020603050405020304" pitchFamily="18" charset="0"/>
                <a:cs typeface="Times New Roman" panose="02020603050405020304" pitchFamily="18" charset="0"/>
              </a:rPr>
              <a:t>для</a:t>
            </a:r>
            <a:r>
              <a:rPr lang="en-001" sz="1600" b="1" dirty="0">
                <a:solidFill>
                  <a:schemeClr val="tx2">
                    <a:lumMod val="75000"/>
                  </a:schemeClr>
                </a:solidFill>
                <a:latin typeface="Times New Roman" panose="02020603050405020304" pitchFamily="18" charset="0"/>
                <a:cs typeface="Times New Roman" panose="02020603050405020304" pitchFamily="18" charset="0"/>
              </a:rPr>
              <a:t> </a:t>
            </a:r>
            <a:r>
              <a:rPr lang="en-001" sz="1600" b="1" dirty="0" err="1">
                <a:solidFill>
                  <a:schemeClr val="tx2">
                    <a:lumMod val="75000"/>
                  </a:schemeClr>
                </a:solidFill>
                <a:latin typeface="Times New Roman" panose="02020603050405020304" pitchFamily="18" charset="0"/>
                <a:cs typeface="Times New Roman" panose="02020603050405020304" pitchFamily="18" charset="0"/>
              </a:rPr>
              <a:t>окружающей</a:t>
            </a:r>
            <a:r>
              <a:rPr lang="en-001" sz="1600" b="1" dirty="0">
                <a:solidFill>
                  <a:schemeClr val="tx2">
                    <a:lumMod val="75000"/>
                  </a:schemeClr>
                </a:solidFill>
                <a:latin typeface="Times New Roman" panose="02020603050405020304" pitchFamily="18" charset="0"/>
                <a:cs typeface="Times New Roman" panose="02020603050405020304" pitchFamily="18" charset="0"/>
              </a:rPr>
              <a:t> </a:t>
            </a:r>
            <a:r>
              <a:rPr lang="en-001" sz="1600" b="1" dirty="0" err="1">
                <a:solidFill>
                  <a:schemeClr val="tx2">
                    <a:lumMod val="75000"/>
                  </a:schemeClr>
                </a:solidFill>
                <a:latin typeface="Times New Roman" panose="02020603050405020304" pitchFamily="18" charset="0"/>
                <a:cs typeface="Times New Roman" panose="02020603050405020304" pitchFamily="18" charset="0"/>
              </a:rPr>
              <a:t>среды</a:t>
            </a:r>
            <a:r>
              <a:rPr lang="en-001" sz="1600" b="1" dirty="0">
                <a:solidFill>
                  <a:schemeClr val="tx2">
                    <a:lumMod val="75000"/>
                  </a:schemeClr>
                </a:solidFill>
                <a:latin typeface="Times New Roman" panose="02020603050405020304" pitchFamily="18" charset="0"/>
                <a:cs typeface="Times New Roman" panose="02020603050405020304" pitchFamily="18" charset="0"/>
              </a:rPr>
              <a:t> «</a:t>
            </a:r>
            <a:r>
              <a:rPr lang="en-001" sz="1600" b="1" dirty="0" err="1">
                <a:solidFill>
                  <a:schemeClr val="tx2">
                    <a:lumMod val="75000"/>
                  </a:schemeClr>
                </a:solidFill>
                <a:latin typeface="Times New Roman" panose="02020603050405020304" pitchFamily="18" charset="0"/>
                <a:cs typeface="Times New Roman" panose="02020603050405020304" pitchFamily="18" charset="0"/>
              </a:rPr>
              <a:t>Посадка</a:t>
            </a:r>
            <a:r>
              <a:rPr lang="en-001" sz="1600" b="1" dirty="0">
                <a:solidFill>
                  <a:schemeClr val="tx2">
                    <a:lumMod val="75000"/>
                  </a:schemeClr>
                </a:solidFill>
                <a:latin typeface="Times New Roman" panose="02020603050405020304" pitchFamily="18" charset="0"/>
                <a:cs typeface="Times New Roman" panose="02020603050405020304" pitchFamily="18" charset="0"/>
              </a:rPr>
              <a:t> </a:t>
            </a:r>
            <a:r>
              <a:rPr lang="en-001" sz="1600" b="1" dirty="0" err="1">
                <a:solidFill>
                  <a:schemeClr val="tx2">
                    <a:lumMod val="75000"/>
                  </a:schemeClr>
                </a:solidFill>
                <a:latin typeface="Times New Roman" panose="02020603050405020304" pitchFamily="18" charset="0"/>
                <a:cs typeface="Times New Roman" panose="02020603050405020304" pitchFamily="18" charset="0"/>
              </a:rPr>
              <a:t>деревьев</a:t>
            </a:r>
            <a:r>
              <a:rPr lang="en-001" sz="1600" b="1" dirty="0">
                <a:solidFill>
                  <a:schemeClr val="tx2">
                    <a:lumMod val="75000"/>
                  </a:schemeClr>
                </a:solidFill>
                <a:latin typeface="Times New Roman" panose="02020603050405020304" pitchFamily="18" charset="0"/>
                <a:cs typeface="Times New Roman" panose="02020603050405020304" pitchFamily="18" charset="0"/>
              </a:rPr>
              <a:t>»</a:t>
            </a:r>
            <a:endParaRPr lang="en-US" sz="1600" b="1" dirty="0">
              <a:solidFill>
                <a:schemeClr val="tx2">
                  <a:lumMod val="75000"/>
                </a:schemeClr>
              </a:solidFill>
              <a:latin typeface="Times New Roman" panose="02020603050405020304" pitchFamily="18" charset="0"/>
              <a:cs typeface="Times New Roman" panose="02020603050405020304" pitchFamily="18" charset="0"/>
            </a:endParaRPr>
          </a:p>
          <a:p>
            <a:pPr marL="285750" indent="-285750">
              <a:spcAft>
                <a:spcPts val="600"/>
              </a:spcAft>
              <a:buFont typeface="Arial" panose="020B0604020202020204" pitchFamily="34" charset="0"/>
              <a:buChar char="•"/>
            </a:pPr>
            <a:r>
              <a:rPr lang="en-001" sz="1600" b="1" dirty="0" err="1">
                <a:solidFill>
                  <a:schemeClr val="tx2">
                    <a:lumMod val="75000"/>
                  </a:schemeClr>
                </a:solidFill>
                <a:latin typeface="Times New Roman" panose="02020603050405020304" pitchFamily="18" charset="0"/>
                <a:cs typeface="Times New Roman" panose="02020603050405020304" pitchFamily="18" charset="0"/>
              </a:rPr>
              <a:t>Реализация</a:t>
            </a:r>
            <a:r>
              <a:rPr lang="en-001" sz="1600" b="1" dirty="0">
                <a:solidFill>
                  <a:schemeClr val="tx2">
                    <a:lumMod val="75000"/>
                  </a:schemeClr>
                </a:solidFill>
                <a:latin typeface="Times New Roman" panose="02020603050405020304" pitchFamily="18" charset="0"/>
                <a:cs typeface="Times New Roman" panose="02020603050405020304" pitchFamily="18" charset="0"/>
              </a:rPr>
              <a:t> </a:t>
            </a:r>
            <a:r>
              <a:rPr lang="en-001" sz="1600" b="1" dirty="0" err="1">
                <a:solidFill>
                  <a:schemeClr val="tx2">
                    <a:lumMod val="75000"/>
                  </a:schemeClr>
                </a:solidFill>
                <a:latin typeface="Times New Roman" panose="02020603050405020304" pitchFamily="18" charset="0"/>
                <a:cs typeface="Times New Roman" panose="02020603050405020304" pitchFamily="18" charset="0"/>
              </a:rPr>
              <a:t>проектов</a:t>
            </a:r>
            <a:r>
              <a:rPr lang="en-001" sz="1600" b="1" dirty="0">
                <a:solidFill>
                  <a:schemeClr val="tx2">
                    <a:lumMod val="75000"/>
                  </a:schemeClr>
                </a:solidFill>
                <a:latin typeface="Times New Roman" panose="02020603050405020304" pitchFamily="18" charset="0"/>
                <a:cs typeface="Times New Roman" panose="02020603050405020304" pitchFamily="18" charset="0"/>
              </a:rPr>
              <a:t> и </a:t>
            </a:r>
            <a:r>
              <a:rPr lang="en-001" sz="1600" b="1" dirty="0" err="1">
                <a:solidFill>
                  <a:schemeClr val="tx2">
                    <a:lumMod val="75000"/>
                  </a:schemeClr>
                </a:solidFill>
                <a:latin typeface="Times New Roman" panose="02020603050405020304" pitchFamily="18" charset="0"/>
                <a:cs typeface="Times New Roman" panose="02020603050405020304" pitchFamily="18" charset="0"/>
              </a:rPr>
              <a:t>договоров</a:t>
            </a:r>
            <a:r>
              <a:rPr lang="en-001" sz="1600" b="1" dirty="0">
                <a:solidFill>
                  <a:schemeClr val="tx2">
                    <a:lumMod val="75000"/>
                  </a:schemeClr>
                </a:solidFill>
                <a:latin typeface="Times New Roman" panose="02020603050405020304" pitchFamily="18" charset="0"/>
                <a:cs typeface="Times New Roman" panose="02020603050405020304" pitchFamily="18" charset="0"/>
              </a:rPr>
              <a:t> о </a:t>
            </a:r>
            <a:r>
              <a:rPr lang="en-001" sz="1600" b="1" dirty="0" err="1">
                <a:solidFill>
                  <a:schemeClr val="tx2">
                    <a:lumMod val="75000"/>
                  </a:schemeClr>
                </a:solidFill>
                <a:latin typeface="Times New Roman" panose="02020603050405020304" pitchFamily="18" charset="0"/>
                <a:cs typeface="Times New Roman" panose="02020603050405020304" pitchFamily="18" charset="0"/>
              </a:rPr>
              <a:t>сотрудничестве</a:t>
            </a:r>
            <a:endParaRPr lang="en-US" sz="1600" b="1" dirty="0">
              <a:solidFill>
                <a:schemeClr val="tx2">
                  <a:lumMod val="75000"/>
                </a:schemeClr>
              </a:solidFill>
              <a:latin typeface="Times New Roman" panose="02020603050405020304" pitchFamily="18" charset="0"/>
              <a:cs typeface="Times New Roman" panose="02020603050405020304" pitchFamily="18" charset="0"/>
            </a:endParaRPr>
          </a:p>
          <a:p>
            <a:pPr marL="285750" indent="-285750">
              <a:spcAft>
                <a:spcPts val="600"/>
              </a:spcAft>
              <a:buFont typeface="Arial" panose="020B0604020202020204" pitchFamily="34" charset="0"/>
              <a:buChar char="•"/>
            </a:pPr>
            <a:r>
              <a:rPr lang="en-001" sz="1600" b="1" dirty="0" err="1">
                <a:solidFill>
                  <a:schemeClr val="tx2">
                    <a:lumMod val="75000"/>
                  </a:schemeClr>
                </a:solidFill>
                <a:latin typeface="Times New Roman" panose="02020603050405020304" pitchFamily="18" charset="0"/>
                <a:cs typeface="Times New Roman" panose="02020603050405020304" pitchFamily="18" charset="0"/>
              </a:rPr>
              <a:t>Экскурсии</a:t>
            </a:r>
            <a:r>
              <a:rPr lang="en-001" sz="1600" b="1" dirty="0">
                <a:solidFill>
                  <a:schemeClr val="tx2">
                    <a:lumMod val="75000"/>
                  </a:schemeClr>
                </a:solidFill>
                <a:latin typeface="Times New Roman" panose="02020603050405020304" pitchFamily="18" charset="0"/>
                <a:cs typeface="Times New Roman" panose="02020603050405020304" pitchFamily="18" charset="0"/>
              </a:rPr>
              <a:t> (</a:t>
            </a:r>
            <a:r>
              <a:rPr lang="en-001" sz="1600" b="1" dirty="0" err="1">
                <a:solidFill>
                  <a:schemeClr val="tx2">
                    <a:lumMod val="75000"/>
                  </a:schemeClr>
                </a:solidFill>
                <a:latin typeface="Times New Roman" panose="02020603050405020304" pitchFamily="18" charset="0"/>
                <a:cs typeface="Times New Roman" panose="02020603050405020304" pitchFamily="18" charset="0"/>
              </a:rPr>
              <a:t>Джайпур</a:t>
            </a:r>
            <a:r>
              <a:rPr lang="en-001" sz="1600" b="1" dirty="0">
                <a:solidFill>
                  <a:schemeClr val="tx2">
                    <a:lumMod val="75000"/>
                  </a:schemeClr>
                </a:solidFill>
                <a:latin typeface="Times New Roman" panose="02020603050405020304" pitchFamily="18" charset="0"/>
                <a:cs typeface="Times New Roman" panose="02020603050405020304" pitchFamily="18" charset="0"/>
              </a:rPr>
              <a:t> / </a:t>
            </a:r>
            <a:r>
              <a:rPr lang="en-001" sz="1600" b="1" dirty="0" err="1">
                <a:solidFill>
                  <a:schemeClr val="tx2">
                    <a:lumMod val="75000"/>
                  </a:schemeClr>
                </a:solidFill>
                <a:latin typeface="Times New Roman" panose="02020603050405020304" pitchFamily="18" charset="0"/>
                <a:cs typeface="Times New Roman" panose="02020603050405020304" pitchFamily="18" charset="0"/>
              </a:rPr>
              <a:t>Агра</a:t>
            </a:r>
            <a:r>
              <a:rPr lang="en-001" sz="1600" b="1" dirty="0">
                <a:solidFill>
                  <a:schemeClr val="tx2">
                    <a:lumMod val="75000"/>
                  </a:schemeClr>
                </a:solidFill>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68C85E14-34B3-4A09-8FE1-56ADB7FAF986}"/>
              </a:ext>
            </a:extLst>
          </p:cNvPr>
          <p:cNvSpPr txBox="1"/>
          <p:nvPr/>
        </p:nvSpPr>
        <p:spPr>
          <a:xfrm>
            <a:off x="6739248" y="2848535"/>
            <a:ext cx="5452752" cy="3739630"/>
          </a:xfrm>
          <a:prstGeom prst="rect">
            <a:avLst/>
          </a:prstGeom>
        </p:spPr>
        <p:txBody>
          <a:bodyPr vert="horz" lIns="91440" tIns="45720" rIns="91440" bIns="45720" rtlCol="0" anchor="ctr">
            <a:noAutofit/>
          </a:bodyPr>
          <a:lstStyle/>
          <a:p>
            <a:pPr marL="285750" indent="-228600">
              <a:lnSpc>
                <a:spcPct val="90000"/>
              </a:lnSpc>
              <a:spcAft>
                <a:spcPts val="600"/>
              </a:spcAft>
              <a:buFont typeface="Arial" panose="020B0604020202020204" pitchFamily="34" charset="0"/>
              <a:buChar char="•"/>
            </a:pPr>
            <a:r>
              <a:rPr lang="en-US" sz="1600" b="1" dirty="0">
                <a:solidFill>
                  <a:schemeClr val="accent2">
                    <a:lumMod val="75000"/>
                  </a:schemeClr>
                </a:solidFill>
                <a:latin typeface="Times New Roman" panose="02020603050405020304" pitchFamily="18" charset="0"/>
                <a:cs typeface="Times New Roman" panose="02020603050405020304" pitchFamily="18" charset="0"/>
              </a:rPr>
              <a:t>Yoga </a:t>
            </a:r>
          </a:p>
          <a:p>
            <a:pPr marL="285750" indent="-228600">
              <a:lnSpc>
                <a:spcPct val="90000"/>
              </a:lnSpc>
              <a:spcAft>
                <a:spcPts val="600"/>
              </a:spcAft>
              <a:buFont typeface="Arial" panose="020B0604020202020204" pitchFamily="34" charset="0"/>
              <a:buChar char="•"/>
            </a:pPr>
            <a:r>
              <a:rPr lang="en-US" sz="1600" b="1" dirty="0">
                <a:solidFill>
                  <a:schemeClr val="accent2">
                    <a:lumMod val="75000"/>
                  </a:schemeClr>
                </a:solidFill>
                <a:latin typeface="Times New Roman" panose="02020603050405020304" pitchFamily="18" charset="0"/>
                <a:cs typeface="Times New Roman" panose="02020603050405020304" pitchFamily="18" charset="0"/>
              </a:rPr>
              <a:t>Lectures on BRICS History and Global Governance and cooperation within BRICS</a:t>
            </a:r>
          </a:p>
          <a:p>
            <a:pPr marL="285750" indent="-228600">
              <a:lnSpc>
                <a:spcPct val="90000"/>
              </a:lnSpc>
              <a:spcAft>
                <a:spcPts val="600"/>
              </a:spcAft>
              <a:buFont typeface="Arial" panose="020B0604020202020204" pitchFamily="34" charset="0"/>
              <a:buChar char="•"/>
            </a:pPr>
            <a:r>
              <a:rPr lang="en-US" sz="1600" b="1" dirty="0">
                <a:solidFill>
                  <a:schemeClr val="accent2">
                    <a:lumMod val="75000"/>
                  </a:schemeClr>
                </a:solidFill>
                <a:latin typeface="Times New Roman" panose="02020603050405020304" pitchFamily="18" charset="0"/>
                <a:cs typeface="Times New Roman" panose="02020603050405020304" pitchFamily="18" charset="0"/>
              </a:rPr>
              <a:t>Session on “Education opportunities in BRICS”</a:t>
            </a:r>
          </a:p>
          <a:p>
            <a:pPr marL="285750" indent="-228600">
              <a:lnSpc>
                <a:spcPct val="90000"/>
              </a:lnSpc>
              <a:spcAft>
                <a:spcPts val="600"/>
              </a:spcAft>
              <a:buFont typeface="Arial" panose="020B0604020202020204" pitchFamily="34" charset="0"/>
              <a:buChar char="•"/>
            </a:pPr>
            <a:r>
              <a:rPr lang="en-US" sz="1600" b="1" dirty="0">
                <a:solidFill>
                  <a:schemeClr val="accent2">
                    <a:lumMod val="75000"/>
                  </a:schemeClr>
                </a:solidFill>
                <a:latin typeface="Times New Roman" panose="02020603050405020304" pitchFamily="18" charset="0"/>
                <a:cs typeface="Times New Roman" panose="02020603050405020304" pitchFamily="18" charset="0"/>
              </a:rPr>
              <a:t>Workshop “Intercultural communication”</a:t>
            </a:r>
          </a:p>
          <a:p>
            <a:pPr marL="285750" indent="-228600">
              <a:lnSpc>
                <a:spcPct val="90000"/>
              </a:lnSpc>
              <a:spcAft>
                <a:spcPts val="600"/>
              </a:spcAft>
              <a:buFont typeface="Arial" panose="020B0604020202020204" pitchFamily="34" charset="0"/>
              <a:buChar char="•"/>
            </a:pPr>
            <a:r>
              <a:rPr lang="en-US" sz="1600" b="1" dirty="0">
                <a:solidFill>
                  <a:schemeClr val="accent2">
                    <a:lumMod val="75000"/>
                  </a:schemeClr>
                </a:solidFill>
                <a:latin typeface="Times New Roman" panose="02020603050405020304" pitchFamily="18" charset="0"/>
                <a:cs typeface="Times New Roman" panose="02020603050405020304" pitchFamily="18" charset="0"/>
              </a:rPr>
              <a:t>Workshop “ Leadership &amp; Soft Skills”</a:t>
            </a:r>
          </a:p>
          <a:p>
            <a:pPr marL="285750" indent="-228600">
              <a:lnSpc>
                <a:spcPct val="90000"/>
              </a:lnSpc>
              <a:spcAft>
                <a:spcPts val="600"/>
              </a:spcAft>
              <a:buFont typeface="Arial" panose="020B0604020202020204" pitchFamily="34" charset="0"/>
              <a:buChar char="•"/>
            </a:pPr>
            <a:r>
              <a:rPr lang="en-US" sz="1600" b="1" dirty="0">
                <a:solidFill>
                  <a:schemeClr val="accent2">
                    <a:lumMod val="75000"/>
                  </a:schemeClr>
                </a:solidFill>
                <a:latin typeface="Times New Roman" panose="02020603050405020304" pitchFamily="18" charset="0"/>
                <a:cs typeface="Times New Roman" panose="02020603050405020304" pitchFamily="18" charset="0"/>
              </a:rPr>
              <a:t>Session “Public Diplomacy among BRICS”</a:t>
            </a:r>
          </a:p>
          <a:p>
            <a:pPr marL="285750" indent="-228600">
              <a:lnSpc>
                <a:spcPct val="90000"/>
              </a:lnSpc>
              <a:spcAft>
                <a:spcPts val="600"/>
              </a:spcAft>
              <a:buFont typeface="Arial" panose="020B0604020202020204" pitchFamily="34" charset="0"/>
              <a:buChar char="•"/>
            </a:pPr>
            <a:r>
              <a:rPr lang="en-US" sz="1600" b="1" dirty="0">
                <a:solidFill>
                  <a:schemeClr val="accent2">
                    <a:lumMod val="75000"/>
                  </a:schemeClr>
                </a:solidFill>
                <a:latin typeface="Times New Roman" panose="02020603050405020304" pitchFamily="18" charset="0"/>
                <a:cs typeface="Times New Roman" panose="02020603050405020304" pitchFamily="18" charset="0"/>
              </a:rPr>
              <a:t>Cultural Program “Dance &amp; Music”</a:t>
            </a:r>
          </a:p>
          <a:p>
            <a:pPr marL="285750" indent="-228600">
              <a:lnSpc>
                <a:spcPct val="90000"/>
              </a:lnSpc>
              <a:spcAft>
                <a:spcPts val="600"/>
              </a:spcAft>
              <a:buFont typeface="Arial" panose="020B0604020202020204" pitchFamily="34" charset="0"/>
              <a:buChar char="•"/>
            </a:pPr>
            <a:r>
              <a:rPr lang="en-US" sz="1600" b="1" dirty="0">
                <a:solidFill>
                  <a:schemeClr val="accent2">
                    <a:lumMod val="75000"/>
                  </a:schemeClr>
                </a:solidFill>
                <a:latin typeface="Times New Roman" panose="02020603050405020304" pitchFamily="18" charset="0"/>
                <a:cs typeface="Times New Roman" panose="02020603050405020304" pitchFamily="18" charset="0"/>
              </a:rPr>
              <a:t>Industrial Visits &amp; Project presentations</a:t>
            </a:r>
          </a:p>
          <a:p>
            <a:pPr marL="285750" indent="-228600">
              <a:lnSpc>
                <a:spcPct val="90000"/>
              </a:lnSpc>
              <a:spcAft>
                <a:spcPts val="600"/>
              </a:spcAft>
              <a:buFont typeface="Arial" panose="020B0604020202020204" pitchFamily="34" charset="0"/>
              <a:buChar char="•"/>
            </a:pPr>
            <a:r>
              <a:rPr lang="en-US" sz="1600" b="1" dirty="0">
                <a:solidFill>
                  <a:schemeClr val="accent2">
                    <a:lumMod val="75000"/>
                  </a:schemeClr>
                </a:solidFill>
                <a:latin typeface="Times New Roman" panose="02020603050405020304" pitchFamily="18" charset="0"/>
                <a:cs typeface="Times New Roman" panose="02020603050405020304" pitchFamily="18" charset="0"/>
              </a:rPr>
              <a:t>Youth for plogging “Mini BRICS Youth Plus Eco-Walk”</a:t>
            </a:r>
          </a:p>
          <a:p>
            <a:pPr marL="285750" indent="-228600">
              <a:lnSpc>
                <a:spcPct val="90000"/>
              </a:lnSpc>
              <a:spcAft>
                <a:spcPts val="600"/>
              </a:spcAft>
              <a:buFont typeface="Arial" panose="020B0604020202020204" pitchFamily="34" charset="0"/>
              <a:buChar char="•"/>
            </a:pPr>
            <a:r>
              <a:rPr lang="en-US" sz="1600" b="1" dirty="0">
                <a:solidFill>
                  <a:schemeClr val="accent2">
                    <a:lumMod val="75000"/>
                  </a:schemeClr>
                </a:solidFill>
                <a:latin typeface="Times New Roman" panose="02020603050405020304" pitchFamily="18" charset="0"/>
                <a:cs typeface="Times New Roman" panose="02020603050405020304" pitchFamily="18" charset="0"/>
              </a:rPr>
              <a:t>BRICS Plus for Environment “Tree Plantation”</a:t>
            </a:r>
          </a:p>
          <a:p>
            <a:pPr marL="285750" indent="-228600">
              <a:lnSpc>
                <a:spcPct val="90000"/>
              </a:lnSpc>
              <a:spcAft>
                <a:spcPts val="600"/>
              </a:spcAft>
              <a:buFont typeface="Arial" panose="020B0604020202020204" pitchFamily="34" charset="0"/>
              <a:buChar char="•"/>
            </a:pPr>
            <a:r>
              <a:rPr lang="en-US" sz="1600" b="1" dirty="0">
                <a:solidFill>
                  <a:schemeClr val="accent2">
                    <a:lumMod val="75000"/>
                  </a:schemeClr>
                </a:solidFill>
                <a:latin typeface="Times New Roman" panose="02020603050405020304" pitchFamily="18" charset="0"/>
                <a:cs typeface="Times New Roman" panose="02020603050405020304" pitchFamily="18" charset="0"/>
              </a:rPr>
              <a:t>Realization of projects and cooperation agreements</a:t>
            </a:r>
          </a:p>
          <a:p>
            <a:pPr marL="285750" indent="-228600">
              <a:lnSpc>
                <a:spcPct val="90000"/>
              </a:lnSpc>
              <a:spcAft>
                <a:spcPts val="600"/>
              </a:spcAft>
              <a:buFont typeface="Arial" panose="020B0604020202020204" pitchFamily="34" charset="0"/>
              <a:buChar char="•"/>
            </a:pPr>
            <a:r>
              <a:rPr lang="en-US" sz="1600" b="1" dirty="0">
                <a:solidFill>
                  <a:schemeClr val="accent2">
                    <a:lumMod val="75000"/>
                  </a:schemeClr>
                </a:solidFill>
                <a:latin typeface="Times New Roman" panose="02020603050405020304" pitchFamily="18" charset="0"/>
                <a:cs typeface="Times New Roman" panose="02020603050405020304" pitchFamily="18" charset="0"/>
              </a:rPr>
              <a:t>Excursion (Jaipur/Agra)</a:t>
            </a:r>
            <a:endParaRPr lang="en-US" sz="1600"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6" name="Прямоугольник 5">
            <a:extLst>
              <a:ext uri="{FF2B5EF4-FFF2-40B4-BE49-F238E27FC236}">
                <a16:creationId xmlns:a16="http://schemas.microsoft.com/office/drawing/2014/main" id="{E119C6AD-0FBA-48C7-886D-6EBDA0B3F547}"/>
              </a:ext>
            </a:extLst>
          </p:cNvPr>
          <p:cNvSpPr/>
          <p:nvPr/>
        </p:nvSpPr>
        <p:spPr>
          <a:xfrm>
            <a:off x="1" y="2200141"/>
            <a:ext cx="12185130" cy="609922"/>
          </a:xfrm>
          <a:prstGeom prst="rect">
            <a:avLst/>
          </a:prstGeom>
        </p:spPr>
        <p:txBody>
          <a:bodyPr vert="horz" lIns="91440" tIns="45720" rIns="91440" bIns="45720" rtlCol="0" anchor="ctr">
            <a:normAutofit fontScale="85000" lnSpcReduction="20000"/>
          </a:bodyPr>
          <a:lstStyle/>
          <a:p>
            <a:pPr algn="ctr">
              <a:lnSpc>
                <a:spcPct val="90000"/>
              </a:lnSpc>
              <a:spcBef>
                <a:spcPct val="0"/>
              </a:spcBef>
              <a:spcAft>
                <a:spcPts val="600"/>
              </a:spcAft>
            </a:pPr>
            <a:r>
              <a:rPr lang="en-US" sz="5000" b="1" dirty="0" err="1">
                <a:ln w="9525">
                  <a:solidFill>
                    <a:schemeClr val="bg1"/>
                  </a:solidFill>
                  <a:prstDash val="solid"/>
                </a:ln>
                <a:solidFill>
                  <a:schemeClr val="accent1">
                    <a:lumMod val="75000"/>
                  </a:schemeClr>
                </a:solidFill>
                <a:effectLst>
                  <a:outerShdw blurRad="12700" dist="38100" dir="2700000" algn="tl" rotWithShape="0">
                    <a:schemeClr val="accent5">
                      <a:lumMod val="60000"/>
                      <a:lumOff val="40000"/>
                    </a:schemeClr>
                  </a:outerShdw>
                </a:effectLst>
                <a:latin typeface="+mj-lt"/>
                <a:ea typeface="+mj-ea"/>
                <a:cs typeface="+mj-cs"/>
              </a:rPr>
              <a:t>Программа</a:t>
            </a:r>
            <a:r>
              <a:rPr lang="en-US" sz="5000" b="1" dirty="0">
                <a:ln w="9525">
                  <a:solidFill>
                    <a:schemeClr val="bg1"/>
                  </a:solidFill>
                  <a:prstDash val="solid"/>
                </a:ln>
                <a:solidFill>
                  <a:schemeClr val="accent1">
                    <a:lumMod val="75000"/>
                  </a:schemeClr>
                </a:solidFill>
                <a:effectLst>
                  <a:outerShdw blurRad="12700" dist="38100" dir="2700000" algn="tl" rotWithShape="0">
                    <a:schemeClr val="accent5">
                      <a:lumMod val="60000"/>
                      <a:lumOff val="40000"/>
                    </a:schemeClr>
                  </a:outerShdw>
                </a:effectLst>
                <a:latin typeface="+mj-lt"/>
                <a:ea typeface="+mj-ea"/>
                <a:cs typeface="+mj-cs"/>
              </a:rPr>
              <a:t> </a:t>
            </a:r>
            <a:r>
              <a:rPr lang="en-US" sz="5000" b="1" dirty="0" err="1">
                <a:ln w="9525">
                  <a:solidFill>
                    <a:schemeClr val="bg1"/>
                  </a:solidFill>
                  <a:prstDash val="solid"/>
                </a:ln>
                <a:solidFill>
                  <a:schemeClr val="accent1">
                    <a:lumMod val="75000"/>
                  </a:schemeClr>
                </a:solidFill>
                <a:effectLst>
                  <a:outerShdw blurRad="12700" dist="38100" dir="2700000" algn="tl" rotWithShape="0">
                    <a:schemeClr val="accent5">
                      <a:lumMod val="60000"/>
                      <a:lumOff val="40000"/>
                    </a:schemeClr>
                  </a:outerShdw>
                </a:effectLst>
                <a:latin typeface="+mj-lt"/>
                <a:ea typeface="+mj-ea"/>
                <a:cs typeface="+mj-cs"/>
              </a:rPr>
              <a:t>включает</a:t>
            </a:r>
            <a:r>
              <a:rPr lang="en-US" sz="5000" b="1" dirty="0">
                <a:ln w="9525">
                  <a:solidFill>
                    <a:schemeClr val="bg1"/>
                  </a:solidFill>
                  <a:prstDash val="solid"/>
                </a:ln>
                <a:solidFill>
                  <a:schemeClr val="accent1">
                    <a:lumMod val="75000"/>
                  </a:schemeClr>
                </a:solidFill>
                <a:effectLst>
                  <a:outerShdw blurRad="12700" dist="38100" dir="2700000" algn="tl" rotWithShape="0">
                    <a:schemeClr val="accent5">
                      <a:lumMod val="60000"/>
                      <a:lumOff val="40000"/>
                    </a:schemeClr>
                  </a:outerShdw>
                </a:effectLst>
                <a:latin typeface="+mj-lt"/>
                <a:ea typeface="+mj-ea"/>
                <a:cs typeface="+mj-cs"/>
              </a:rPr>
              <a:t>/ Program includes</a:t>
            </a:r>
          </a:p>
        </p:txBody>
      </p:sp>
    </p:spTree>
    <p:extLst>
      <p:ext uri="{BB962C8B-B14F-4D97-AF65-F5344CB8AC3E}">
        <p14:creationId xmlns:p14="http://schemas.microsoft.com/office/powerpoint/2010/main" val="5680556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795BC3-8F5B-467A-B992-5EFC6749719A}"/>
              </a:ext>
            </a:extLst>
          </p:cNvPr>
          <p:cNvSpPr txBox="1"/>
          <p:nvPr/>
        </p:nvSpPr>
        <p:spPr>
          <a:xfrm>
            <a:off x="481013" y="3752849"/>
            <a:ext cx="3290887" cy="2452687"/>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600" b="1" dirty="0">
                <a:solidFill>
                  <a:schemeClr val="accent1">
                    <a:lumMod val="75000"/>
                  </a:schemeClr>
                </a:solidFill>
                <a:latin typeface="+mj-lt"/>
                <a:ea typeface="+mj-ea"/>
                <a:cs typeface="+mj-cs"/>
              </a:rPr>
              <a:t>ОЖИДАЕМЫЕ РЕЗУЛЬТАТЫ / EXPECTED RESULTS</a:t>
            </a:r>
          </a:p>
        </p:txBody>
      </p:sp>
      <p:pic>
        <p:nvPicPr>
          <p:cNvPr id="6" name="Рисунок 5" descr="Изображение выглядит как потолок, человек, внутренний, пол&#10;&#10;Автоматически созданное описание">
            <a:extLst>
              <a:ext uri="{FF2B5EF4-FFF2-40B4-BE49-F238E27FC236}">
                <a16:creationId xmlns:a16="http://schemas.microsoft.com/office/drawing/2014/main" id="{549E4C45-9170-48A5-AF1A-4F84018238D4}"/>
              </a:ext>
            </a:extLst>
          </p:cNvPr>
          <p:cNvPicPr>
            <a:picLocks noChangeAspect="1"/>
          </p:cNvPicPr>
          <p:nvPr/>
        </p:nvPicPr>
        <p:blipFill rotWithShape="1">
          <a:blip r:embed="rId2">
            <a:extLst>
              <a:ext uri="{28A0092B-C50C-407E-A947-70E740481C1C}">
                <a14:useLocalDpi xmlns:a14="http://schemas.microsoft.com/office/drawing/2010/main" val="0"/>
              </a:ext>
            </a:extLst>
          </a:blip>
          <a:srcRect t="37354" b="17051"/>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TextBox 2">
            <a:extLst>
              <a:ext uri="{FF2B5EF4-FFF2-40B4-BE49-F238E27FC236}">
                <a16:creationId xmlns:a16="http://schemas.microsoft.com/office/drawing/2014/main" id="{16CCACD8-ED95-40CC-B8A3-7E0B5ECE2868}"/>
              </a:ext>
            </a:extLst>
          </p:cNvPr>
          <p:cNvSpPr txBox="1"/>
          <p:nvPr/>
        </p:nvSpPr>
        <p:spPr>
          <a:xfrm>
            <a:off x="3278760" y="3269964"/>
            <a:ext cx="9265986" cy="2452687"/>
          </a:xfrm>
          <a:prstGeom prst="rect">
            <a:avLst/>
          </a:prstGeom>
        </p:spPr>
        <p:txBody>
          <a:bodyPr vert="horz" lIns="91440" tIns="45720" rIns="91440" bIns="45720" rtlCol="0" anchor="ctr">
            <a:normAutofit/>
          </a:bodyPr>
          <a:lstStyle/>
          <a:p>
            <a:pPr marL="457200" indent="-228600">
              <a:lnSpc>
                <a:spcPct val="90000"/>
              </a:lnSpc>
              <a:spcAft>
                <a:spcPts val="600"/>
              </a:spcAft>
              <a:buFont typeface="Arial" panose="020B0604020202020204" pitchFamily="34" charset="0"/>
              <a:buChar char="•"/>
            </a:pPr>
            <a:r>
              <a:rPr lang="en-US" dirty="0" err="1">
                <a:effectLst/>
                <a:latin typeface="Times New Roman" panose="02020603050405020304" pitchFamily="18" charset="0"/>
                <a:cs typeface="Times New Roman" panose="02020603050405020304" pitchFamily="18" charset="0"/>
              </a:rPr>
              <a:t>Предложения</a:t>
            </a:r>
            <a:r>
              <a:rPr lang="en-US" dirty="0">
                <a:effectLst/>
                <a:latin typeface="Times New Roman" panose="02020603050405020304" pitchFamily="18" charset="0"/>
                <a:cs typeface="Times New Roman" panose="02020603050405020304" pitchFamily="18" charset="0"/>
              </a:rPr>
              <a:t> и </a:t>
            </a:r>
            <a:r>
              <a:rPr lang="en-US" dirty="0" err="1">
                <a:effectLst/>
                <a:latin typeface="Times New Roman" panose="02020603050405020304" pitchFamily="18" charset="0"/>
                <a:cs typeface="Times New Roman" panose="02020603050405020304" pitchFamily="18" charset="0"/>
              </a:rPr>
              <a:t>рекомендации</a:t>
            </a:r>
            <a:r>
              <a:rPr lang="en-US" dirty="0">
                <a:effectLst/>
                <a:latin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cs typeface="Times New Roman" panose="02020603050405020304" pitchFamily="18" charset="0"/>
              </a:rPr>
              <a:t>для</a:t>
            </a:r>
            <a:r>
              <a:rPr lang="en-US" dirty="0">
                <a:effectLst/>
                <a:latin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cs typeface="Times New Roman" panose="02020603050405020304" pitchFamily="18" charset="0"/>
              </a:rPr>
              <a:t>руководства</a:t>
            </a:r>
            <a:r>
              <a:rPr lang="en-US" dirty="0">
                <a:effectLst/>
                <a:latin typeface="Times New Roman" panose="02020603050405020304" pitchFamily="18" charset="0"/>
                <a:cs typeface="Times New Roman" panose="02020603050405020304" pitchFamily="18" charset="0"/>
              </a:rPr>
              <a:t> БРИКС в </a:t>
            </a:r>
            <a:r>
              <a:rPr lang="en-US" dirty="0" err="1">
                <a:effectLst/>
                <a:latin typeface="Times New Roman" panose="02020603050405020304" pitchFamily="18" charset="0"/>
                <a:cs typeface="Times New Roman" panose="02020603050405020304" pitchFamily="18" charset="0"/>
              </a:rPr>
              <a:t>рамках</a:t>
            </a:r>
            <a:r>
              <a:rPr lang="en-US" dirty="0">
                <a:effectLst/>
                <a:latin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cs typeface="Times New Roman" panose="02020603050405020304" pitchFamily="18" charset="0"/>
              </a:rPr>
              <a:t>сотрудничества</a:t>
            </a:r>
            <a:r>
              <a:rPr lang="en-US" dirty="0">
                <a:effectLst/>
                <a:latin typeface="Times New Roman" panose="02020603050405020304" pitchFamily="18" charset="0"/>
                <a:cs typeface="Times New Roman" panose="02020603050405020304" pitchFamily="18" charset="0"/>
              </a:rPr>
              <a:t> "БРИКС </a:t>
            </a:r>
            <a:r>
              <a:rPr lang="en-US" dirty="0" err="1">
                <a:effectLst/>
                <a:latin typeface="Times New Roman" panose="02020603050405020304" pitchFamily="18" charset="0"/>
                <a:cs typeface="Times New Roman" panose="02020603050405020304" pitchFamily="18" charset="0"/>
              </a:rPr>
              <a:t>плюс</a:t>
            </a:r>
            <a:r>
              <a:rPr lang="en-US" dirty="0">
                <a:effectLst/>
                <a:latin typeface="Times New Roman" panose="02020603050405020304" pitchFamily="18" charset="0"/>
                <a:cs typeface="Times New Roman" panose="02020603050405020304" pitchFamily="18" charset="0"/>
              </a:rPr>
              <a:t>"</a:t>
            </a:r>
          </a:p>
          <a:p>
            <a:pPr marL="457200" indent="-228600">
              <a:lnSpc>
                <a:spcPct val="90000"/>
              </a:lnSpc>
              <a:spcAft>
                <a:spcPts val="600"/>
              </a:spcAft>
              <a:buFont typeface="Arial" panose="020B0604020202020204" pitchFamily="34" charset="0"/>
              <a:buChar char="•"/>
            </a:pPr>
            <a:r>
              <a:rPr lang="en-US" dirty="0" err="1">
                <a:effectLst/>
                <a:latin typeface="Times New Roman" panose="02020603050405020304" pitchFamily="18" charset="0"/>
                <a:cs typeface="Times New Roman" panose="02020603050405020304" pitchFamily="18" charset="0"/>
              </a:rPr>
              <a:t>Партнерские</a:t>
            </a:r>
            <a:r>
              <a:rPr lang="en-US" dirty="0">
                <a:effectLst/>
                <a:latin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cs typeface="Times New Roman" panose="02020603050405020304" pitchFamily="18" charset="0"/>
              </a:rPr>
              <a:t>соглашения</a:t>
            </a:r>
            <a:r>
              <a:rPr lang="en-US" dirty="0">
                <a:effectLst/>
                <a:latin typeface="Times New Roman" panose="02020603050405020304" pitchFamily="18" charset="0"/>
                <a:cs typeface="Times New Roman" panose="02020603050405020304" pitchFamily="18" charset="0"/>
              </a:rPr>
              <a:t> о </a:t>
            </a:r>
            <a:r>
              <a:rPr lang="en-US" dirty="0" err="1">
                <a:effectLst/>
                <a:latin typeface="Times New Roman" panose="02020603050405020304" pitchFamily="18" charset="0"/>
                <a:cs typeface="Times New Roman" panose="02020603050405020304" pitchFamily="18" charset="0"/>
              </a:rPr>
              <a:t>сотрудничестве</a:t>
            </a:r>
            <a:r>
              <a:rPr lang="en-US" dirty="0">
                <a:effectLst/>
                <a:latin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cs typeface="Times New Roman" panose="02020603050405020304" pitchFamily="18" charset="0"/>
              </a:rPr>
              <a:t>между</a:t>
            </a:r>
            <a:r>
              <a:rPr lang="en-US" dirty="0">
                <a:effectLst/>
                <a:latin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cs typeface="Times New Roman" panose="02020603050405020304" pitchFamily="18" charset="0"/>
              </a:rPr>
              <a:t>организациями</a:t>
            </a:r>
            <a:r>
              <a:rPr lang="en-US" dirty="0">
                <a:effectLst/>
                <a:latin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cs typeface="Times New Roman" panose="02020603050405020304" pitchFamily="18" charset="0"/>
              </a:rPr>
              <a:t>участников</a:t>
            </a:r>
            <a:endParaRPr lang="en-US" dirty="0">
              <a:effectLst/>
              <a:latin typeface="Times New Roman" panose="02020603050405020304" pitchFamily="18" charset="0"/>
              <a:cs typeface="Times New Roman" panose="02020603050405020304" pitchFamily="18" charset="0"/>
            </a:endParaRPr>
          </a:p>
          <a:p>
            <a:pPr marL="457200" indent="-228600">
              <a:lnSpc>
                <a:spcPct val="90000"/>
              </a:lnSpc>
              <a:spcAft>
                <a:spcPts val="600"/>
              </a:spcAft>
              <a:buFont typeface="Arial" panose="020B0604020202020204" pitchFamily="34" charset="0"/>
              <a:buChar char="•"/>
            </a:pPr>
            <a:r>
              <a:rPr lang="en-US" dirty="0" err="1">
                <a:effectLst/>
                <a:latin typeface="Times New Roman" panose="02020603050405020304" pitchFamily="18" charset="0"/>
                <a:cs typeface="Times New Roman" panose="02020603050405020304" pitchFamily="18" charset="0"/>
              </a:rPr>
              <a:t>Создание</a:t>
            </a:r>
            <a:r>
              <a:rPr lang="en-US" dirty="0">
                <a:effectLst/>
                <a:latin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cs typeface="Times New Roman" panose="02020603050405020304" pitchFamily="18" charset="0"/>
              </a:rPr>
              <a:t>голоса</a:t>
            </a:r>
            <a:r>
              <a:rPr lang="en-US" dirty="0">
                <a:effectLst/>
                <a:latin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cs typeface="Times New Roman" panose="02020603050405020304" pitchFamily="18" charset="0"/>
              </a:rPr>
              <a:t>для</a:t>
            </a:r>
            <a:r>
              <a:rPr lang="en-US" dirty="0">
                <a:effectLst/>
                <a:latin typeface="Times New Roman" panose="02020603050405020304" pitchFamily="18" charset="0"/>
                <a:cs typeface="Times New Roman" panose="02020603050405020304" pitchFamily="18" charset="0"/>
              </a:rPr>
              <a:t> БРИКС в </a:t>
            </a:r>
            <a:r>
              <a:rPr lang="en-US" dirty="0" err="1">
                <a:effectLst/>
                <a:latin typeface="Times New Roman" panose="02020603050405020304" pitchFamily="18" charset="0"/>
                <a:cs typeface="Times New Roman" panose="02020603050405020304" pitchFamily="18" charset="0"/>
              </a:rPr>
              <a:t>других</a:t>
            </a:r>
            <a:r>
              <a:rPr lang="en-US" dirty="0">
                <a:effectLst/>
                <a:latin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cs typeface="Times New Roman" panose="02020603050405020304" pitchFamily="18" charset="0"/>
              </a:rPr>
              <a:t>странах</a:t>
            </a:r>
            <a:r>
              <a:rPr lang="en-US" dirty="0">
                <a:effectLst/>
                <a:latin typeface="Times New Roman" panose="02020603050405020304" pitchFamily="18" charset="0"/>
                <a:cs typeface="Times New Roman" panose="02020603050405020304" pitchFamily="18" charset="0"/>
              </a:rPr>
              <a:t>, а </a:t>
            </a:r>
            <a:r>
              <a:rPr lang="en-US" dirty="0" err="1">
                <a:effectLst/>
                <a:latin typeface="Times New Roman" panose="02020603050405020304" pitchFamily="18" charset="0"/>
                <a:cs typeface="Times New Roman" panose="02020603050405020304" pitchFamily="18" charset="0"/>
              </a:rPr>
              <a:t>также</a:t>
            </a:r>
            <a:r>
              <a:rPr lang="en-US" dirty="0">
                <a:effectLst/>
                <a:latin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cs typeface="Times New Roman" panose="02020603050405020304" pitchFamily="18" charset="0"/>
              </a:rPr>
              <a:t>повышение</a:t>
            </a:r>
            <a:r>
              <a:rPr lang="en-US" dirty="0">
                <a:effectLst/>
                <a:latin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cs typeface="Times New Roman" panose="02020603050405020304" pitchFamily="18" charset="0"/>
              </a:rPr>
              <a:t>осведомленности</a:t>
            </a:r>
            <a:r>
              <a:rPr lang="en-US" dirty="0">
                <a:effectLst/>
                <a:latin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cs typeface="Times New Roman" panose="02020603050405020304" pitchFamily="18" charset="0"/>
              </a:rPr>
              <a:t>граждан</a:t>
            </a:r>
            <a:r>
              <a:rPr lang="en-US" dirty="0">
                <a:effectLst/>
                <a:latin typeface="Times New Roman" panose="02020603050405020304" pitchFamily="18" charset="0"/>
                <a:cs typeface="Times New Roman" panose="02020603050405020304" pitchFamily="18" charset="0"/>
              </a:rPr>
              <a:t> </a:t>
            </a:r>
            <a:r>
              <a:rPr lang="en-US" dirty="0" err="1">
                <a:effectLst/>
                <a:latin typeface="Times New Roman" panose="02020603050405020304" pitchFamily="18" charset="0"/>
                <a:cs typeface="Times New Roman" panose="02020603050405020304" pitchFamily="18" charset="0"/>
              </a:rPr>
              <a:t>стран</a:t>
            </a:r>
            <a:r>
              <a:rPr lang="en-US" dirty="0">
                <a:effectLst/>
                <a:latin typeface="Times New Roman" panose="02020603050405020304" pitchFamily="18" charset="0"/>
                <a:cs typeface="Times New Roman" panose="02020603050405020304" pitchFamily="18" charset="0"/>
              </a:rPr>
              <a:t> БРИКС.</a:t>
            </a:r>
          </a:p>
        </p:txBody>
      </p:sp>
      <p:sp>
        <p:nvSpPr>
          <p:cNvPr id="4" name="TextBox 3">
            <a:extLst>
              <a:ext uri="{FF2B5EF4-FFF2-40B4-BE49-F238E27FC236}">
                <a16:creationId xmlns:a16="http://schemas.microsoft.com/office/drawing/2014/main" id="{BA83EA84-0770-4915-8F9E-9E58F0F75196}"/>
              </a:ext>
            </a:extLst>
          </p:cNvPr>
          <p:cNvSpPr txBox="1"/>
          <p:nvPr/>
        </p:nvSpPr>
        <p:spPr>
          <a:xfrm>
            <a:off x="3540642" y="5332466"/>
            <a:ext cx="8516679" cy="1525524"/>
          </a:xfrm>
          <a:prstGeom prst="rect">
            <a:avLst/>
          </a:prstGeom>
        </p:spPr>
        <p:txBody>
          <a:bodyPr vert="horz" lIns="91440" tIns="45720" rIns="91440" bIns="45720" rtlCol="0">
            <a:noAutofit/>
          </a:bodyPr>
          <a:lstStyle/>
          <a:p>
            <a:pPr marL="342900" indent="-342900" algn="just">
              <a:lnSpc>
                <a:spcPct val="90000"/>
              </a:lnSpc>
              <a:spcAft>
                <a:spcPts val="600"/>
              </a:spcAft>
              <a:buFont typeface="Arial" panose="020B0604020202020204" pitchFamily="34" charset="0"/>
              <a:buChar char="•"/>
            </a:pPr>
            <a:r>
              <a:rPr lang="en-US" dirty="0">
                <a:solidFill>
                  <a:srgbClr val="E97D23"/>
                </a:solidFill>
                <a:effectLst/>
                <a:latin typeface="Times New Roman" panose="02020603050405020304" pitchFamily="18" charset="0"/>
                <a:cs typeface="Times New Roman" panose="02020603050405020304" pitchFamily="18" charset="0"/>
              </a:rPr>
              <a:t>Suggestions and Recommendations for the BRICS Leadership in the Framework of the BRICS Plus Cooperation</a:t>
            </a:r>
          </a:p>
          <a:p>
            <a:pPr marL="342900" indent="-342900" algn="just">
              <a:lnSpc>
                <a:spcPct val="90000"/>
              </a:lnSpc>
              <a:spcAft>
                <a:spcPts val="600"/>
              </a:spcAft>
              <a:buFont typeface="Arial" panose="020B0604020202020204" pitchFamily="34" charset="0"/>
              <a:buChar char="•"/>
            </a:pPr>
            <a:r>
              <a:rPr lang="en-US" dirty="0">
                <a:solidFill>
                  <a:srgbClr val="E97D23"/>
                </a:solidFill>
                <a:effectLst/>
                <a:latin typeface="Times New Roman" panose="02020603050405020304" pitchFamily="18" charset="0"/>
                <a:cs typeface="Times New Roman" panose="02020603050405020304" pitchFamily="18" charset="0"/>
              </a:rPr>
              <a:t>Partnership agreements on cooperation between the organizations of the participants</a:t>
            </a:r>
          </a:p>
          <a:p>
            <a:pPr marL="342900" indent="-342900" algn="just">
              <a:lnSpc>
                <a:spcPct val="90000"/>
              </a:lnSpc>
              <a:spcAft>
                <a:spcPts val="600"/>
              </a:spcAft>
              <a:buFont typeface="Arial" panose="020B0604020202020204" pitchFamily="34" charset="0"/>
              <a:buChar char="•"/>
            </a:pPr>
            <a:r>
              <a:rPr lang="en-US" dirty="0">
                <a:solidFill>
                  <a:srgbClr val="E97D23"/>
                </a:solidFill>
                <a:effectLst/>
                <a:latin typeface="Times New Roman" panose="02020603050405020304" pitchFamily="18" charset="0"/>
                <a:cs typeface="Times New Roman" panose="02020603050405020304" pitchFamily="18" charset="0"/>
              </a:rPr>
              <a:t>Creating a voice for BRICS in other countries, as well as raising awareness among the citizens of the BRICS countries.</a:t>
            </a:r>
            <a:endParaRPr lang="en-US" dirty="0">
              <a:solidFill>
                <a:srgbClr val="E97D2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6906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158668-2FB5-4956-BA34-1F4D8AEDD718}"/>
              </a:ext>
            </a:extLst>
          </p:cNvPr>
          <p:cNvSpPr txBox="1"/>
          <p:nvPr/>
        </p:nvSpPr>
        <p:spPr>
          <a:xfrm>
            <a:off x="211185" y="167595"/>
            <a:ext cx="2633747" cy="1091068"/>
          </a:xfrm>
          <a:prstGeom prst="rect">
            <a:avLst/>
          </a:prstGeom>
          <a:noFill/>
        </p:spPr>
        <p:txBody>
          <a:bodyPr wrap="square">
            <a:spAutoFit/>
          </a:bodyPr>
          <a:lstStyle/>
          <a:p>
            <a:pPr algn="ctr">
              <a:lnSpc>
                <a:spcPct val="90000"/>
              </a:lnSpc>
              <a:spcBef>
                <a:spcPct val="0"/>
              </a:spcBef>
              <a:spcAft>
                <a:spcPts val="600"/>
              </a:spcAft>
            </a:pPr>
            <a:r>
              <a:rPr lang="ru-RU" sz="2500" b="1" dirty="0">
                <a:solidFill>
                  <a:schemeClr val="accent1">
                    <a:lumMod val="75000"/>
                  </a:schemeClr>
                </a:solidFill>
                <a:latin typeface="Times New Roman" panose="02020603050405020304" pitchFamily="18" charset="0"/>
                <a:ea typeface="+mj-ea"/>
                <a:cs typeface="Times New Roman" panose="02020603050405020304" pitchFamily="18" charset="0"/>
              </a:rPr>
              <a:t>КОГДА И ГДЕ?</a:t>
            </a:r>
            <a:endParaRPr lang="en-US" sz="2500" b="1" dirty="0">
              <a:solidFill>
                <a:schemeClr val="accent1">
                  <a:lumMod val="75000"/>
                </a:schemeClr>
              </a:solidFill>
              <a:latin typeface="Times New Roman" panose="02020603050405020304" pitchFamily="18" charset="0"/>
              <a:ea typeface="+mj-ea"/>
              <a:cs typeface="Times New Roman" panose="02020603050405020304" pitchFamily="18" charset="0"/>
            </a:endParaRPr>
          </a:p>
          <a:p>
            <a:pPr algn="ctr">
              <a:lnSpc>
                <a:spcPct val="90000"/>
              </a:lnSpc>
              <a:spcBef>
                <a:spcPct val="0"/>
              </a:spcBef>
              <a:spcAft>
                <a:spcPts val="600"/>
              </a:spcAft>
            </a:pPr>
            <a:r>
              <a:rPr lang="ru-RU" sz="1800" b="1" dirty="0">
                <a:solidFill>
                  <a:schemeClr val="accent1">
                    <a:lumMod val="75000"/>
                  </a:schemeClr>
                </a:solidFill>
                <a:latin typeface="Times New Roman" panose="02020603050405020304" pitchFamily="18" charset="0"/>
                <a:ea typeface="+mj-ea"/>
                <a:cs typeface="Times New Roman" panose="02020603050405020304" pitchFamily="18" charset="0"/>
              </a:rPr>
              <a:t>12-16 декабря 2021 г.</a:t>
            </a:r>
          </a:p>
          <a:p>
            <a:pPr algn="ctr">
              <a:lnSpc>
                <a:spcPct val="90000"/>
              </a:lnSpc>
              <a:spcBef>
                <a:spcPct val="0"/>
              </a:spcBef>
              <a:spcAft>
                <a:spcPts val="600"/>
              </a:spcAft>
            </a:pPr>
            <a:r>
              <a:rPr lang="ru-RU" sz="1800" b="1" dirty="0">
                <a:solidFill>
                  <a:schemeClr val="accent1">
                    <a:lumMod val="75000"/>
                  </a:schemeClr>
                </a:solidFill>
                <a:latin typeface="Times New Roman" panose="02020603050405020304" pitchFamily="18" charset="0"/>
                <a:ea typeface="+mj-ea"/>
                <a:cs typeface="Times New Roman" panose="02020603050405020304" pitchFamily="18" charset="0"/>
              </a:rPr>
              <a:t>Индия</a:t>
            </a:r>
            <a:endParaRPr lang="en-US" sz="1800" b="1" dirty="0">
              <a:solidFill>
                <a:schemeClr val="accent1">
                  <a:lumMod val="75000"/>
                </a:schemeClr>
              </a:solidFill>
              <a:latin typeface="Times New Roman" panose="02020603050405020304" pitchFamily="18" charset="0"/>
              <a:ea typeface="+mj-ea"/>
              <a:cs typeface="Times New Roman" panose="02020603050405020304" pitchFamily="18" charset="0"/>
            </a:endParaRPr>
          </a:p>
        </p:txBody>
      </p:sp>
      <p:sp>
        <p:nvSpPr>
          <p:cNvPr id="4" name="TextBox 3">
            <a:extLst>
              <a:ext uri="{FF2B5EF4-FFF2-40B4-BE49-F238E27FC236}">
                <a16:creationId xmlns:a16="http://schemas.microsoft.com/office/drawing/2014/main" id="{FCADA8D6-2FE5-4F8E-A7E6-BF01E2E5FACE}"/>
              </a:ext>
            </a:extLst>
          </p:cNvPr>
          <p:cNvSpPr txBox="1"/>
          <p:nvPr/>
        </p:nvSpPr>
        <p:spPr>
          <a:xfrm>
            <a:off x="1" y="2124439"/>
            <a:ext cx="12192000" cy="1340367"/>
          </a:xfrm>
          <a:prstGeom prst="rect">
            <a:avLst/>
          </a:prstGeom>
          <a:noFill/>
        </p:spPr>
        <p:txBody>
          <a:bodyPr wrap="square">
            <a:spAutoFit/>
          </a:bodyPr>
          <a:lstStyle/>
          <a:p>
            <a:pPr algn="ctr">
              <a:lnSpc>
                <a:spcPct val="90000"/>
              </a:lnSpc>
              <a:spcBef>
                <a:spcPct val="0"/>
              </a:spcBef>
              <a:spcAft>
                <a:spcPts val="600"/>
              </a:spcAft>
            </a:pPr>
            <a:r>
              <a:rPr lang="ru-RU" sz="2500" b="1" dirty="0">
                <a:solidFill>
                  <a:schemeClr val="accent1">
                    <a:lumMod val="75000"/>
                  </a:schemeClr>
                </a:solidFill>
                <a:latin typeface="Times New Roman" panose="02020603050405020304" pitchFamily="18" charset="0"/>
                <a:ea typeface="+mj-ea"/>
                <a:cs typeface="Times New Roman" panose="02020603050405020304" pitchFamily="18" charset="0"/>
              </a:rPr>
              <a:t>СТРАНЫ-УЧАСТНИЦЫ: 16</a:t>
            </a:r>
          </a:p>
          <a:p>
            <a:pPr algn="ctr">
              <a:lnSpc>
                <a:spcPct val="90000"/>
              </a:lnSpc>
              <a:spcBef>
                <a:spcPct val="0"/>
              </a:spcBef>
              <a:spcAft>
                <a:spcPts val="600"/>
              </a:spcAft>
            </a:pPr>
            <a:r>
              <a:rPr lang="ru-RU" sz="1800" b="1" dirty="0">
                <a:solidFill>
                  <a:schemeClr val="accent1">
                    <a:lumMod val="75000"/>
                  </a:schemeClr>
                </a:solidFill>
                <a:latin typeface="Times New Roman" panose="02020603050405020304" pitchFamily="18" charset="0"/>
                <a:ea typeface="+mj-ea"/>
                <a:cs typeface="Times New Roman" panose="02020603050405020304" pitchFamily="18" charset="0"/>
              </a:rPr>
              <a:t>БРАЗИЛИЯ, РОССИЯ, ИНДИЯ, КИТАЙ, ЮЖНАЯ АФРИКА, КАЗАХСТАН, КЫРГЫЗСТАН, ТАДЖИКИСТАН, УЗБЕКИСТАН, АРМЕНИЯ, АЗЕРБАЙДЖАН, БЕЛАРУСЬ, СЕРБИЯ, ТУРЦИЯ, ИРАН И ЕГИПЕТ.</a:t>
            </a:r>
            <a:endParaRPr lang="en-US" sz="1800" b="1" dirty="0">
              <a:solidFill>
                <a:schemeClr val="accent1">
                  <a:lumMod val="75000"/>
                </a:schemeClr>
              </a:solidFill>
              <a:latin typeface="Times New Roman" panose="02020603050405020304" pitchFamily="18" charset="0"/>
              <a:ea typeface="+mj-ea"/>
              <a:cs typeface="Times New Roman" panose="02020603050405020304" pitchFamily="18" charset="0"/>
            </a:endParaRPr>
          </a:p>
          <a:p>
            <a:pPr>
              <a:lnSpc>
                <a:spcPct val="90000"/>
              </a:lnSpc>
              <a:spcBef>
                <a:spcPct val="0"/>
              </a:spcBef>
              <a:spcAft>
                <a:spcPts val="600"/>
              </a:spcAft>
            </a:pPr>
            <a:endParaRPr lang="ru-RU" b="1" dirty="0">
              <a:solidFill>
                <a:schemeClr val="accent1">
                  <a:lumMod val="75000"/>
                </a:schemeClr>
              </a:solidFill>
              <a:latin typeface="Times New Roman" panose="02020603050405020304" pitchFamily="18" charset="0"/>
              <a:ea typeface="+mj-ea"/>
              <a:cs typeface="Times New Roman" panose="02020603050405020304" pitchFamily="18" charset="0"/>
            </a:endParaRPr>
          </a:p>
        </p:txBody>
      </p:sp>
      <p:sp>
        <p:nvSpPr>
          <p:cNvPr id="8" name="TextBox 7">
            <a:extLst>
              <a:ext uri="{FF2B5EF4-FFF2-40B4-BE49-F238E27FC236}">
                <a16:creationId xmlns:a16="http://schemas.microsoft.com/office/drawing/2014/main" id="{5D8B4DC8-E560-40B9-ABC6-3DE913E99FEB}"/>
              </a:ext>
            </a:extLst>
          </p:cNvPr>
          <p:cNvSpPr txBox="1"/>
          <p:nvPr/>
        </p:nvSpPr>
        <p:spPr>
          <a:xfrm>
            <a:off x="0" y="3151253"/>
            <a:ext cx="12191999" cy="1014124"/>
          </a:xfrm>
          <a:prstGeom prst="rect">
            <a:avLst/>
          </a:prstGeom>
          <a:noFill/>
        </p:spPr>
        <p:txBody>
          <a:bodyPr wrap="square">
            <a:spAutoFit/>
          </a:bodyPr>
          <a:lstStyle/>
          <a:p>
            <a:pPr algn="ctr">
              <a:lnSpc>
                <a:spcPct val="90000"/>
              </a:lnSpc>
              <a:spcBef>
                <a:spcPct val="0"/>
              </a:spcBef>
              <a:spcAft>
                <a:spcPts val="600"/>
              </a:spcAft>
            </a:pPr>
            <a:r>
              <a:rPr lang="en-US" sz="2500" b="1" dirty="0">
                <a:solidFill>
                  <a:srgbClr val="E97D23"/>
                </a:solidFill>
                <a:latin typeface="Times New Roman" panose="02020603050405020304" pitchFamily="18" charset="0"/>
                <a:ea typeface="+mj-ea"/>
                <a:cs typeface="Times New Roman" panose="02020603050405020304" pitchFamily="18" charset="0"/>
              </a:rPr>
              <a:t>PARTICIPATING COUNTRIES:</a:t>
            </a:r>
            <a:r>
              <a:rPr lang="ru-RU" sz="2500" b="1" dirty="0">
                <a:solidFill>
                  <a:srgbClr val="E97D23"/>
                </a:solidFill>
                <a:latin typeface="Times New Roman" panose="02020603050405020304" pitchFamily="18" charset="0"/>
                <a:ea typeface="+mj-ea"/>
                <a:cs typeface="Times New Roman" panose="02020603050405020304" pitchFamily="18" charset="0"/>
              </a:rPr>
              <a:t> 16</a:t>
            </a:r>
            <a:endParaRPr lang="en-US" sz="2500" b="1" dirty="0">
              <a:solidFill>
                <a:srgbClr val="E97D23"/>
              </a:solidFill>
              <a:latin typeface="Times New Roman" panose="02020603050405020304" pitchFamily="18" charset="0"/>
              <a:ea typeface="+mj-ea"/>
              <a:cs typeface="Times New Roman" panose="02020603050405020304" pitchFamily="18" charset="0"/>
            </a:endParaRPr>
          </a:p>
          <a:p>
            <a:pPr algn="ctr">
              <a:lnSpc>
                <a:spcPct val="90000"/>
              </a:lnSpc>
              <a:spcBef>
                <a:spcPct val="0"/>
              </a:spcBef>
              <a:spcAft>
                <a:spcPts val="600"/>
              </a:spcAft>
            </a:pPr>
            <a:r>
              <a:rPr lang="en-US" sz="1800" b="1" dirty="0">
                <a:solidFill>
                  <a:srgbClr val="E97D23"/>
                </a:solidFill>
                <a:latin typeface="Times New Roman" panose="02020603050405020304" pitchFamily="18" charset="0"/>
                <a:ea typeface="+mj-ea"/>
                <a:cs typeface="Times New Roman" panose="02020603050405020304" pitchFamily="18" charset="0"/>
              </a:rPr>
              <a:t>BRAZIL, RUSSIA, INDIA, CHINA, SOUTH AFRICA, KAZAKHSTAN, KYRGYZSTAN, TAJIKISTAN, UZBEKISTAN, ARMENIA, AZERBAIJAN, BELARUS, SERBIA, TURKEY, IRAN &amp; EGYPT.</a:t>
            </a:r>
            <a:endParaRPr lang="ru-RU" sz="1800" b="1" dirty="0">
              <a:solidFill>
                <a:srgbClr val="E97D23"/>
              </a:solidFill>
              <a:latin typeface="Times New Roman" panose="02020603050405020304" pitchFamily="18" charset="0"/>
              <a:ea typeface="+mj-ea"/>
              <a:cs typeface="Times New Roman" panose="02020603050405020304" pitchFamily="18" charset="0"/>
            </a:endParaRPr>
          </a:p>
        </p:txBody>
      </p:sp>
      <p:sp>
        <p:nvSpPr>
          <p:cNvPr id="10" name="TextBox 9">
            <a:extLst>
              <a:ext uri="{FF2B5EF4-FFF2-40B4-BE49-F238E27FC236}">
                <a16:creationId xmlns:a16="http://schemas.microsoft.com/office/drawing/2014/main" id="{37DE465A-E392-4155-BBEA-A6DB28DB7BAD}"/>
              </a:ext>
            </a:extLst>
          </p:cNvPr>
          <p:cNvSpPr txBox="1"/>
          <p:nvPr/>
        </p:nvSpPr>
        <p:spPr>
          <a:xfrm>
            <a:off x="9128298" y="202630"/>
            <a:ext cx="3063701" cy="1091068"/>
          </a:xfrm>
          <a:prstGeom prst="rect">
            <a:avLst/>
          </a:prstGeom>
          <a:noFill/>
        </p:spPr>
        <p:txBody>
          <a:bodyPr wrap="square">
            <a:spAutoFit/>
          </a:bodyPr>
          <a:lstStyle/>
          <a:p>
            <a:pPr algn="ctr">
              <a:lnSpc>
                <a:spcPct val="90000"/>
              </a:lnSpc>
              <a:spcBef>
                <a:spcPct val="0"/>
              </a:spcBef>
              <a:spcAft>
                <a:spcPts val="600"/>
              </a:spcAft>
            </a:pPr>
            <a:r>
              <a:rPr lang="en-US" sz="2500" b="1" dirty="0">
                <a:solidFill>
                  <a:srgbClr val="E97D23"/>
                </a:solidFill>
                <a:latin typeface="Times New Roman" panose="02020603050405020304" pitchFamily="18" charset="0"/>
                <a:ea typeface="+mj-ea"/>
                <a:cs typeface="Times New Roman" panose="02020603050405020304" pitchFamily="18" charset="0"/>
              </a:rPr>
              <a:t>WHEN &amp; WHERE?</a:t>
            </a:r>
          </a:p>
          <a:p>
            <a:pPr algn="ctr">
              <a:lnSpc>
                <a:spcPct val="90000"/>
              </a:lnSpc>
              <a:spcBef>
                <a:spcPct val="0"/>
              </a:spcBef>
              <a:spcAft>
                <a:spcPts val="600"/>
              </a:spcAft>
            </a:pPr>
            <a:r>
              <a:rPr lang="en-US" sz="1800" b="1" dirty="0">
                <a:solidFill>
                  <a:srgbClr val="E97D23"/>
                </a:solidFill>
                <a:latin typeface="Times New Roman" panose="02020603050405020304" pitchFamily="18" charset="0"/>
                <a:ea typeface="+mj-ea"/>
                <a:cs typeface="Times New Roman" panose="02020603050405020304" pitchFamily="18" charset="0"/>
              </a:rPr>
              <a:t>12-16 December, 2021</a:t>
            </a:r>
          </a:p>
          <a:p>
            <a:pPr algn="ctr">
              <a:lnSpc>
                <a:spcPct val="90000"/>
              </a:lnSpc>
              <a:spcBef>
                <a:spcPct val="0"/>
              </a:spcBef>
              <a:spcAft>
                <a:spcPts val="600"/>
              </a:spcAft>
            </a:pPr>
            <a:r>
              <a:rPr lang="en-US" sz="1800" b="1" dirty="0">
                <a:solidFill>
                  <a:srgbClr val="E97D23"/>
                </a:solidFill>
                <a:latin typeface="Times New Roman" panose="02020603050405020304" pitchFamily="18" charset="0"/>
                <a:ea typeface="+mj-ea"/>
                <a:cs typeface="Times New Roman" panose="02020603050405020304" pitchFamily="18" charset="0"/>
              </a:rPr>
              <a:t>India</a:t>
            </a:r>
            <a:endParaRPr lang="ru-RU" sz="1800" b="1" dirty="0">
              <a:solidFill>
                <a:srgbClr val="E97D23"/>
              </a:solidFill>
              <a:latin typeface="Times New Roman" panose="02020603050405020304" pitchFamily="18" charset="0"/>
              <a:ea typeface="+mj-ea"/>
              <a:cs typeface="Times New Roman" panose="02020603050405020304" pitchFamily="18" charset="0"/>
            </a:endParaRPr>
          </a:p>
        </p:txBody>
      </p:sp>
      <p:pic>
        <p:nvPicPr>
          <p:cNvPr id="12" name="Рисунок 11" descr="Изображение выглядит как внешний, трава, небо, здание&#10;&#10;Автоматически созданное описание">
            <a:extLst>
              <a:ext uri="{FF2B5EF4-FFF2-40B4-BE49-F238E27FC236}">
                <a16:creationId xmlns:a16="http://schemas.microsoft.com/office/drawing/2014/main" id="{C8AAED93-0167-4DC3-806A-60287EF60C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7502" y="0"/>
            <a:ext cx="2764037" cy="2073028"/>
          </a:xfrm>
          <a:prstGeom prst="rect">
            <a:avLst/>
          </a:prstGeom>
        </p:spPr>
      </p:pic>
      <p:pic>
        <p:nvPicPr>
          <p:cNvPr id="14" name="Рисунок 13" descr="Изображение выглядит как человек, танцор&#10;&#10;Автоматически созданное описание">
            <a:extLst>
              <a:ext uri="{FF2B5EF4-FFF2-40B4-BE49-F238E27FC236}">
                <a16:creationId xmlns:a16="http://schemas.microsoft.com/office/drawing/2014/main" id="{329CCFF6-0ACE-461E-BEA6-4E63986F5D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1539" y="0"/>
            <a:ext cx="3386759" cy="2086244"/>
          </a:xfrm>
          <a:prstGeom prst="rect">
            <a:avLst/>
          </a:prstGeom>
        </p:spPr>
      </p:pic>
      <p:sp>
        <p:nvSpPr>
          <p:cNvPr id="15" name="TextBox 14">
            <a:extLst>
              <a:ext uri="{FF2B5EF4-FFF2-40B4-BE49-F238E27FC236}">
                <a16:creationId xmlns:a16="http://schemas.microsoft.com/office/drawing/2014/main" id="{A6FBFCA9-C5DD-48DA-A7EC-BF01E0C342C4}"/>
              </a:ext>
            </a:extLst>
          </p:cNvPr>
          <p:cNvSpPr txBox="1"/>
          <p:nvPr/>
        </p:nvSpPr>
        <p:spPr>
          <a:xfrm>
            <a:off x="1976063" y="3151253"/>
            <a:ext cx="4150760" cy="430887"/>
          </a:xfrm>
          <a:prstGeom prst="rect">
            <a:avLst/>
          </a:prstGeom>
          <a:noFill/>
        </p:spPr>
        <p:txBody>
          <a:bodyPr wrap="square" rtlCol="0">
            <a:spAutoFit/>
          </a:bodyPr>
          <a:lstStyle/>
          <a:p>
            <a:pPr algn="ctr"/>
            <a:endParaRPr lang="ru-RU" sz="2200" b="1" dirty="0">
              <a:solidFill>
                <a:schemeClr val="accent5">
                  <a:lumMod val="75000"/>
                </a:schemeClr>
              </a:solidFill>
            </a:endParaRPr>
          </a:p>
        </p:txBody>
      </p:sp>
      <p:sp>
        <p:nvSpPr>
          <p:cNvPr id="16" name="Прямоугольник 15">
            <a:extLst>
              <a:ext uri="{FF2B5EF4-FFF2-40B4-BE49-F238E27FC236}">
                <a16:creationId xmlns:a16="http://schemas.microsoft.com/office/drawing/2014/main" id="{60E6CEFA-D86F-46F8-BEF6-71860BB68358}"/>
              </a:ext>
            </a:extLst>
          </p:cNvPr>
          <p:cNvSpPr/>
          <p:nvPr/>
        </p:nvSpPr>
        <p:spPr>
          <a:xfrm>
            <a:off x="0" y="4255430"/>
            <a:ext cx="5938463" cy="24349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ru-RU" sz="2500" b="1" dirty="0">
                <a:solidFill>
                  <a:srgbClr val="0070C0"/>
                </a:solidFill>
                <a:latin typeface="Times New Roman" panose="02020603050405020304" pitchFamily="18" charset="0"/>
                <a:ea typeface="Open Sans" panose="020B0606030504020204" pitchFamily="34" charset="0"/>
                <a:cs typeface="Times New Roman" panose="02020603050405020304" pitchFamily="18" charset="0"/>
              </a:rPr>
              <a:t>ЧИСЛО УЧАСТНИКОВ</a:t>
            </a:r>
            <a:endParaRPr lang="en-US" sz="2500" b="1" dirty="0">
              <a:solidFill>
                <a:srgbClr val="0070C0"/>
              </a:solidFill>
              <a:latin typeface="Times New Roman" panose="02020603050405020304" pitchFamily="18" charset="0"/>
              <a:ea typeface="Open Sans" panose="020B0606030504020204" pitchFamily="34" charset="0"/>
              <a:cs typeface="Times New Roman" panose="02020603050405020304" pitchFamily="18" charset="0"/>
            </a:endParaRPr>
          </a:p>
          <a:p>
            <a:pPr algn="ctr"/>
            <a:endParaRPr lang="en-US" sz="2500" b="1" dirty="0">
              <a:solidFill>
                <a:srgbClr val="0070C0"/>
              </a:solidFill>
              <a:latin typeface="Times New Roman" panose="02020603050405020304" pitchFamily="18" charset="0"/>
              <a:ea typeface="Open Sans" panose="020B0606030504020204" pitchFamily="34" charset="0"/>
              <a:cs typeface="Times New Roman" panose="02020603050405020304" pitchFamily="18" charset="0"/>
            </a:endParaRPr>
          </a:p>
          <a:p>
            <a:pPr algn="ctr"/>
            <a:r>
              <a:rPr lang="ru-RU" dirty="0">
                <a:solidFill>
                  <a:srgbClr val="0070C0"/>
                </a:solidFill>
                <a:latin typeface="Times New Roman" panose="02020603050405020304" pitchFamily="18" charset="0"/>
                <a:cs typeface="Times New Roman" panose="02020603050405020304" pitchFamily="18" charset="0"/>
              </a:rPr>
              <a:t>ИНОСТРАННЫЕ УЧАСТНИКИ: 45;</a:t>
            </a:r>
          </a:p>
          <a:p>
            <a:pPr algn="ctr"/>
            <a:r>
              <a:rPr lang="ru-RU" dirty="0">
                <a:solidFill>
                  <a:srgbClr val="0070C0"/>
                </a:solidFill>
                <a:latin typeface="Times New Roman" panose="02020603050405020304" pitchFamily="18" charset="0"/>
                <a:cs typeface="Times New Roman" panose="02020603050405020304" pitchFamily="18" charset="0"/>
              </a:rPr>
              <a:t>ИНДИЙСКИЕ УЧАСТНИКИ: 20;</a:t>
            </a:r>
          </a:p>
          <a:p>
            <a:pPr algn="ctr"/>
            <a:r>
              <a:rPr lang="ru-RU" dirty="0">
                <a:solidFill>
                  <a:srgbClr val="0070C0"/>
                </a:solidFill>
                <a:latin typeface="Times New Roman" panose="02020603050405020304" pitchFamily="18" charset="0"/>
                <a:cs typeface="Times New Roman" panose="02020603050405020304" pitchFamily="18" charset="0"/>
              </a:rPr>
              <a:t>ИНОСТРАННЫЕ ЭКСПЕРТЫ: 10;</a:t>
            </a:r>
          </a:p>
          <a:p>
            <a:pPr algn="ctr"/>
            <a:r>
              <a:rPr lang="ru-RU" dirty="0">
                <a:solidFill>
                  <a:srgbClr val="0070C0"/>
                </a:solidFill>
                <a:latin typeface="Times New Roman" panose="02020603050405020304" pitchFamily="18" charset="0"/>
                <a:cs typeface="Times New Roman" panose="02020603050405020304" pitchFamily="18" charset="0"/>
              </a:rPr>
              <a:t>ИНДИЙСКИЕ ЭКСПЕРТЫ: 10;</a:t>
            </a:r>
          </a:p>
          <a:p>
            <a:pPr algn="ctr"/>
            <a:r>
              <a:rPr lang="ru-RU" dirty="0">
                <a:solidFill>
                  <a:srgbClr val="0070C0"/>
                </a:solidFill>
                <a:latin typeface="Times New Roman" panose="02020603050405020304" pitchFamily="18" charset="0"/>
                <a:cs typeface="Times New Roman" panose="02020603050405020304" pitchFamily="18" charset="0"/>
              </a:rPr>
              <a:t>ОРГАНИЗАЦИОННАЯ КОМАНДА И ВОЛОНТЕРЫ: 15;</a:t>
            </a:r>
            <a:endParaRPr lang="en-US" dirty="0">
              <a:solidFill>
                <a:srgbClr val="0070C0"/>
              </a:solidFill>
              <a:latin typeface="Times New Roman" panose="02020603050405020304" pitchFamily="18" charset="0"/>
              <a:cs typeface="Times New Roman" panose="02020603050405020304" pitchFamily="18" charset="0"/>
            </a:endParaRPr>
          </a:p>
          <a:p>
            <a:pPr algn="ctr"/>
            <a:r>
              <a:rPr lang="ru-RU" dirty="0">
                <a:solidFill>
                  <a:srgbClr val="0070C0"/>
                </a:solidFill>
                <a:latin typeface="Times New Roman" panose="02020603050405020304" pitchFamily="18" charset="0"/>
                <a:cs typeface="Times New Roman" panose="02020603050405020304" pitchFamily="18" charset="0"/>
              </a:rPr>
              <a:t>МЕСТНЫЕ УЧАСТНИКИ: 50-200</a:t>
            </a:r>
            <a:r>
              <a:rPr lang="en-US" dirty="0">
                <a:solidFill>
                  <a:srgbClr val="0070C0"/>
                </a:solidFill>
                <a:latin typeface="Times New Roman" panose="02020603050405020304" pitchFamily="18" charset="0"/>
                <a:cs typeface="Times New Roman" panose="02020603050405020304" pitchFamily="18" charset="0"/>
              </a:rPr>
              <a:t>;</a:t>
            </a:r>
            <a:endParaRPr lang="en-001" dirty="0">
              <a:solidFill>
                <a:srgbClr val="0070C0"/>
              </a:solidFill>
              <a:latin typeface="Times New Roman" panose="02020603050405020304" pitchFamily="18" charset="0"/>
              <a:cs typeface="Times New Roman" panose="02020603050405020304" pitchFamily="18" charset="0"/>
            </a:endParaRPr>
          </a:p>
        </p:txBody>
      </p:sp>
      <p:sp>
        <p:nvSpPr>
          <p:cNvPr id="17" name="Прямоугольник 16">
            <a:extLst>
              <a:ext uri="{FF2B5EF4-FFF2-40B4-BE49-F238E27FC236}">
                <a16:creationId xmlns:a16="http://schemas.microsoft.com/office/drawing/2014/main" id="{74F73110-492F-442F-8762-3EA9EF1B3CAF}"/>
              </a:ext>
            </a:extLst>
          </p:cNvPr>
          <p:cNvSpPr/>
          <p:nvPr/>
        </p:nvSpPr>
        <p:spPr>
          <a:xfrm>
            <a:off x="6044629" y="4272061"/>
            <a:ext cx="5659346" cy="24349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500" b="1" dirty="0">
                <a:solidFill>
                  <a:srgbClr val="D57501"/>
                </a:solidFill>
                <a:latin typeface="Times New Roman" panose="02020603050405020304" pitchFamily="18" charset="0"/>
                <a:cs typeface="Times New Roman" panose="02020603050405020304" pitchFamily="18" charset="0"/>
              </a:rPr>
              <a:t>NUMBER OF PARTICIPANTS</a:t>
            </a:r>
          </a:p>
          <a:p>
            <a:pPr algn="ctr"/>
            <a:endParaRPr lang="ru-RU" sz="2500" b="1" dirty="0">
              <a:solidFill>
                <a:srgbClr val="D57501"/>
              </a:solidFill>
              <a:latin typeface="Times New Roman" panose="02020603050405020304" pitchFamily="18" charset="0"/>
              <a:cs typeface="Times New Roman" panose="02020603050405020304" pitchFamily="18" charset="0"/>
            </a:endParaRPr>
          </a:p>
          <a:p>
            <a:pPr algn="ctr"/>
            <a:r>
              <a:rPr lang="en-US" dirty="0">
                <a:solidFill>
                  <a:srgbClr val="D57501"/>
                </a:solidFill>
                <a:latin typeface="Times New Roman" panose="02020603050405020304" pitchFamily="18" charset="0"/>
                <a:cs typeface="Times New Roman" panose="02020603050405020304" pitchFamily="18" charset="0"/>
              </a:rPr>
              <a:t>FOREIGN PARTICIPANTS: 45;</a:t>
            </a:r>
          </a:p>
          <a:p>
            <a:pPr algn="ctr"/>
            <a:r>
              <a:rPr lang="en-US" dirty="0">
                <a:solidFill>
                  <a:srgbClr val="D57501"/>
                </a:solidFill>
                <a:latin typeface="Times New Roman" panose="02020603050405020304" pitchFamily="18" charset="0"/>
                <a:cs typeface="Times New Roman" panose="02020603050405020304" pitchFamily="18" charset="0"/>
              </a:rPr>
              <a:t>INDIAN PARTICIPANTS: 20;</a:t>
            </a:r>
          </a:p>
          <a:p>
            <a:pPr algn="ctr"/>
            <a:r>
              <a:rPr lang="en-US" dirty="0">
                <a:solidFill>
                  <a:srgbClr val="D57501"/>
                </a:solidFill>
                <a:latin typeface="Times New Roman" panose="02020603050405020304" pitchFamily="18" charset="0"/>
                <a:cs typeface="Times New Roman" panose="02020603050405020304" pitchFamily="18" charset="0"/>
              </a:rPr>
              <a:t>FOREIGN EXPERTS: 10;</a:t>
            </a:r>
          </a:p>
          <a:p>
            <a:pPr algn="ctr"/>
            <a:r>
              <a:rPr lang="en-US" dirty="0">
                <a:solidFill>
                  <a:srgbClr val="D57501"/>
                </a:solidFill>
                <a:latin typeface="Times New Roman" panose="02020603050405020304" pitchFamily="18" charset="0"/>
                <a:cs typeface="Times New Roman" panose="02020603050405020304" pitchFamily="18" charset="0"/>
              </a:rPr>
              <a:t>INDIAN EXPERTS: 10;</a:t>
            </a:r>
          </a:p>
          <a:p>
            <a:pPr algn="ctr"/>
            <a:r>
              <a:rPr lang="en-US" dirty="0">
                <a:solidFill>
                  <a:srgbClr val="D57501"/>
                </a:solidFill>
                <a:latin typeface="Times New Roman" panose="02020603050405020304" pitchFamily="18" charset="0"/>
                <a:cs typeface="Times New Roman" panose="02020603050405020304" pitchFamily="18" charset="0"/>
              </a:rPr>
              <a:t>ORGANIZING TEAM &amp; VOLUNTEERS: 15;</a:t>
            </a:r>
          </a:p>
          <a:p>
            <a:pPr algn="ctr"/>
            <a:r>
              <a:rPr lang="en-US" dirty="0">
                <a:solidFill>
                  <a:srgbClr val="D57501"/>
                </a:solidFill>
                <a:latin typeface="Times New Roman" panose="02020603050405020304" pitchFamily="18" charset="0"/>
                <a:cs typeface="Times New Roman" panose="02020603050405020304" pitchFamily="18" charset="0"/>
              </a:rPr>
              <a:t>LOCAL PARTICIPANTS: 50-200;</a:t>
            </a:r>
            <a:endParaRPr lang="en-001" dirty="0">
              <a:solidFill>
                <a:srgbClr val="D57501"/>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24F964D6-8EFA-4AFF-B2B3-6153B915E567}"/>
              </a:ext>
            </a:extLst>
          </p:cNvPr>
          <p:cNvSpPr txBox="1"/>
          <p:nvPr/>
        </p:nvSpPr>
        <p:spPr>
          <a:xfrm>
            <a:off x="164387" y="1505268"/>
            <a:ext cx="2633747" cy="438582"/>
          </a:xfrm>
          <a:prstGeom prst="rect">
            <a:avLst/>
          </a:prstGeom>
          <a:noFill/>
        </p:spPr>
        <p:txBody>
          <a:bodyPr wrap="square">
            <a:spAutoFit/>
          </a:bodyPr>
          <a:lstStyle/>
          <a:p>
            <a:pPr algn="ctr">
              <a:lnSpc>
                <a:spcPct val="90000"/>
              </a:lnSpc>
              <a:spcBef>
                <a:spcPct val="0"/>
              </a:spcBef>
              <a:spcAft>
                <a:spcPts val="600"/>
              </a:spcAft>
            </a:pPr>
            <a:r>
              <a:rPr lang="ru-RU" sz="2500" b="1" dirty="0">
                <a:solidFill>
                  <a:srgbClr val="0000FF"/>
                </a:solidFill>
                <a:latin typeface="Times New Roman" panose="02020603050405020304" pitchFamily="18" charset="0"/>
                <a:ea typeface="+mj-ea"/>
                <a:cs typeface="Times New Roman" panose="02020603050405020304" pitchFamily="18" charset="0"/>
              </a:rPr>
              <a:t>ВОЗРАСТ: 25–35</a:t>
            </a:r>
            <a:endParaRPr lang="en-US" sz="1800" b="1" dirty="0">
              <a:solidFill>
                <a:srgbClr val="0000FF"/>
              </a:solidFill>
              <a:latin typeface="Times New Roman" panose="02020603050405020304" pitchFamily="18" charset="0"/>
              <a:ea typeface="+mj-ea"/>
              <a:cs typeface="Times New Roman" panose="02020603050405020304" pitchFamily="18" charset="0"/>
            </a:endParaRPr>
          </a:p>
        </p:txBody>
      </p:sp>
      <p:sp>
        <p:nvSpPr>
          <p:cNvPr id="19" name="TextBox 18">
            <a:extLst>
              <a:ext uri="{FF2B5EF4-FFF2-40B4-BE49-F238E27FC236}">
                <a16:creationId xmlns:a16="http://schemas.microsoft.com/office/drawing/2014/main" id="{4379180A-3565-4F04-BC34-39B187D0F52D}"/>
              </a:ext>
            </a:extLst>
          </p:cNvPr>
          <p:cNvSpPr txBox="1"/>
          <p:nvPr/>
        </p:nvSpPr>
        <p:spPr>
          <a:xfrm>
            <a:off x="9070228" y="1514565"/>
            <a:ext cx="2633747" cy="438582"/>
          </a:xfrm>
          <a:prstGeom prst="rect">
            <a:avLst/>
          </a:prstGeom>
          <a:noFill/>
        </p:spPr>
        <p:txBody>
          <a:bodyPr wrap="square">
            <a:spAutoFit/>
          </a:bodyPr>
          <a:lstStyle/>
          <a:p>
            <a:pPr algn="ctr">
              <a:lnSpc>
                <a:spcPct val="90000"/>
              </a:lnSpc>
              <a:spcBef>
                <a:spcPct val="0"/>
              </a:spcBef>
              <a:spcAft>
                <a:spcPts val="600"/>
              </a:spcAft>
            </a:pPr>
            <a:r>
              <a:rPr lang="en-US" sz="2500" b="1" dirty="0">
                <a:solidFill>
                  <a:srgbClr val="0000FF"/>
                </a:solidFill>
                <a:latin typeface="Times New Roman" panose="02020603050405020304" pitchFamily="18" charset="0"/>
                <a:ea typeface="+mj-ea"/>
                <a:cs typeface="Times New Roman" panose="02020603050405020304" pitchFamily="18" charset="0"/>
              </a:rPr>
              <a:t>AGE: 25-35</a:t>
            </a:r>
            <a:endParaRPr lang="en-US" sz="1800" b="1" dirty="0">
              <a:solidFill>
                <a:srgbClr val="0000FF"/>
              </a:solidFill>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3301307839"/>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831</TotalTime>
  <Words>1062</Words>
  <Application>Microsoft Office PowerPoint</Application>
  <PresentationFormat>Широкоэкранный</PresentationFormat>
  <Paragraphs>128</Paragraphs>
  <Slides>13</Slides>
  <Notes>5</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13</vt:i4>
      </vt:variant>
    </vt:vector>
  </HeadingPairs>
  <TitlesOfParts>
    <vt:vector size="19" baseType="lpstr">
      <vt:lpstr>Arial</vt:lpstr>
      <vt:lpstr>Calibri</vt:lpstr>
      <vt:lpstr>Calibri Light</vt:lpstr>
      <vt:lpstr>Open Sans</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MOHAMMAD AKIL</dc:creator>
  <cp:lastModifiedBy>MOHAMMAD AKIL</cp:lastModifiedBy>
  <cp:revision>49</cp:revision>
  <dcterms:created xsi:type="dcterms:W3CDTF">2021-04-02T12:38:36Z</dcterms:created>
  <dcterms:modified xsi:type="dcterms:W3CDTF">2021-09-04T08:58:30Z</dcterms:modified>
</cp:coreProperties>
</file>