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74" r:id="rId5"/>
    <p:sldId id="283" r:id="rId6"/>
    <p:sldId id="284" r:id="rId7"/>
    <p:sldId id="285" r:id="rId8"/>
    <p:sldId id="286" r:id="rId9"/>
    <p:sldId id="287" r:id="rId10"/>
    <p:sldId id="289" r:id="rId11"/>
    <p:sldId id="293" r:id="rId12"/>
    <p:sldId id="288" r:id="rId13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0202"/>
    <a:srgbClr val="FF9200"/>
    <a:srgbClr val="F3910A"/>
    <a:srgbClr val="DA8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C33C19-C529-4F0A-8A61-65B2979CAEB6}" v="4195" dt="2018-07-24T05:27:28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816" y="8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yril Prinsloo" userId="47da19f3-2490-433a-9f12-96764a11d18f" providerId="ADAL" clId="{51C33C19-C529-4F0A-8A61-65B2979CAEB6}"/>
    <pc:docChg chg="undo custSel addSld delSld modSld sldOrd modNotesMaster">
      <pc:chgData name="Cyril Prinsloo" userId="47da19f3-2490-433a-9f12-96764a11d18f" providerId="ADAL" clId="{51C33C19-C529-4F0A-8A61-65B2979CAEB6}" dt="2018-07-24T05:27:28.028" v="4192" actId="20577"/>
      <pc:docMkLst>
        <pc:docMk/>
      </pc:docMkLst>
      <pc:sldChg chg="modSp">
        <pc:chgData name="Cyril Prinsloo" userId="47da19f3-2490-433a-9f12-96764a11d18f" providerId="ADAL" clId="{51C33C19-C529-4F0A-8A61-65B2979CAEB6}" dt="2018-07-23T16:20:48.283" v="2449" actId="1076"/>
        <pc:sldMkLst>
          <pc:docMk/>
          <pc:sldMk cId="3861228690" sldId="274"/>
        </pc:sldMkLst>
        <pc:spChg chg="mod">
          <ac:chgData name="Cyril Prinsloo" userId="47da19f3-2490-433a-9f12-96764a11d18f" providerId="ADAL" clId="{51C33C19-C529-4F0A-8A61-65B2979CAEB6}" dt="2018-07-23T12:39:13.010" v="83" actId="14100"/>
          <ac:spMkLst>
            <pc:docMk/>
            <pc:sldMk cId="3861228690" sldId="274"/>
            <ac:spMk id="3" creationId="{00000000-0000-0000-0000-000000000000}"/>
          </ac:spMkLst>
        </pc:spChg>
        <pc:spChg chg="mod">
          <ac:chgData name="Cyril Prinsloo" userId="47da19f3-2490-433a-9f12-96764a11d18f" providerId="ADAL" clId="{51C33C19-C529-4F0A-8A61-65B2979CAEB6}" dt="2018-07-23T16:20:48.283" v="2449" actId="1076"/>
          <ac:spMkLst>
            <pc:docMk/>
            <pc:sldMk cId="3861228690" sldId="274"/>
            <ac:spMk id="5" creationId="{00000000-0000-0000-0000-000000000000}"/>
          </ac:spMkLst>
        </pc:spChg>
      </pc:sldChg>
      <pc:sldChg chg="del">
        <pc:chgData name="Cyril Prinsloo" userId="47da19f3-2490-433a-9f12-96764a11d18f" providerId="ADAL" clId="{51C33C19-C529-4F0A-8A61-65B2979CAEB6}" dt="2018-07-23T12:33:38.456" v="0" actId="2696"/>
        <pc:sldMkLst>
          <pc:docMk/>
          <pc:sldMk cId="3211370958" sldId="276"/>
        </pc:sldMkLst>
      </pc:sldChg>
      <pc:sldChg chg="del">
        <pc:chgData name="Cyril Prinsloo" userId="47da19f3-2490-433a-9f12-96764a11d18f" providerId="ADAL" clId="{51C33C19-C529-4F0A-8A61-65B2979CAEB6}" dt="2018-07-23T12:46:39.769" v="648" actId="2696"/>
        <pc:sldMkLst>
          <pc:docMk/>
          <pc:sldMk cId="1766470534" sldId="277"/>
        </pc:sldMkLst>
      </pc:sldChg>
      <pc:sldChg chg="del">
        <pc:chgData name="Cyril Prinsloo" userId="47da19f3-2490-433a-9f12-96764a11d18f" providerId="ADAL" clId="{51C33C19-C529-4F0A-8A61-65B2979CAEB6}" dt="2018-07-23T12:33:47.174" v="3" actId="2696"/>
        <pc:sldMkLst>
          <pc:docMk/>
          <pc:sldMk cId="1032331648" sldId="279"/>
        </pc:sldMkLst>
      </pc:sldChg>
      <pc:sldChg chg="del">
        <pc:chgData name="Cyril Prinsloo" userId="47da19f3-2490-433a-9f12-96764a11d18f" providerId="ADAL" clId="{51C33C19-C529-4F0A-8A61-65B2979CAEB6}" dt="2018-07-23T12:33:47.143" v="1" actId="2696"/>
        <pc:sldMkLst>
          <pc:docMk/>
          <pc:sldMk cId="499531064" sldId="281"/>
        </pc:sldMkLst>
      </pc:sldChg>
      <pc:sldChg chg="del">
        <pc:chgData name="Cyril Prinsloo" userId="47da19f3-2490-433a-9f12-96764a11d18f" providerId="ADAL" clId="{51C33C19-C529-4F0A-8A61-65B2979CAEB6}" dt="2018-07-23T12:46:37.425" v="647" actId="2696"/>
        <pc:sldMkLst>
          <pc:docMk/>
          <pc:sldMk cId="3539128430" sldId="282"/>
        </pc:sldMkLst>
      </pc:sldChg>
      <pc:sldChg chg="modSp add">
        <pc:chgData name="Cyril Prinsloo" userId="47da19f3-2490-433a-9f12-96764a11d18f" providerId="ADAL" clId="{51C33C19-C529-4F0A-8A61-65B2979CAEB6}" dt="2018-07-24T04:37:02.158" v="2925" actId="20577"/>
        <pc:sldMkLst>
          <pc:docMk/>
          <pc:sldMk cId="1070817065" sldId="283"/>
        </pc:sldMkLst>
        <pc:spChg chg="mod">
          <ac:chgData name="Cyril Prinsloo" userId="47da19f3-2490-433a-9f12-96764a11d18f" providerId="ADAL" clId="{51C33C19-C529-4F0A-8A61-65B2979CAEB6}" dt="2018-07-23T12:40:29.196" v="174" actId="20577"/>
          <ac:spMkLst>
            <pc:docMk/>
            <pc:sldMk cId="1070817065" sldId="283"/>
            <ac:spMk id="2" creationId="{3931694A-02EE-48D3-9ADF-1B035F1DD140}"/>
          </ac:spMkLst>
        </pc:spChg>
        <pc:spChg chg="mod">
          <ac:chgData name="Cyril Prinsloo" userId="47da19f3-2490-433a-9f12-96764a11d18f" providerId="ADAL" clId="{51C33C19-C529-4F0A-8A61-65B2979CAEB6}" dt="2018-07-24T04:37:02.158" v="2925" actId="20577"/>
          <ac:spMkLst>
            <pc:docMk/>
            <pc:sldMk cId="1070817065" sldId="283"/>
            <ac:spMk id="4" creationId="{83164B4F-96BA-4A51-95E6-5DE87ECA423E}"/>
          </ac:spMkLst>
        </pc:spChg>
      </pc:sldChg>
      <pc:sldChg chg="del">
        <pc:chgData name="Cyril Prinsloo" userId="47da19f3-2490-433a-9f12-96764a11d18f" providerId="ADAL" clId="{51C33C19-C529-4F0A-8A61-65B2979CAEB6}" dt="2018-07-23T12:33:47.158" v="2" actId="2696"/>
        <pc:sldMkLst>
          <pc:docMk/>
          <pc:sldMk cId="1543119696" sldId="283"/>
        </pc:sldMkLst>
      </pc:sldChg>
      <pc:sldChg chg="modSp add">
        <pc:chgData name="Cyril Prinsloo" userId="47da19f3-2490-433a-9f12-96764a11d18f" providerId="ADAL" clId="{51C33C19-C529-4F0A-8A61-65B2979CAEB6}" dt="2018-07-24T05:25:50.076" v="4173" actId="20577"/>
        <pc:sldMkLst>
          <pc:docMk/>
          <pc:sldMk cId="1923872762" sldId="284"/>
        </pc:sldMkLst>
        <pc:spChg chg="mod">
          <ac:chgData name="Cyril Prinsloo" userId="47da19f3-2490-433a-9f12-96764a11d18f" providerId="ADAL" clId="{51C33C19-C529-4F0A-8A61-65B2979CAEB6}" dt="2018-07-23T12:41:52.562" v="290" actId="404"/>
          <ac:spMkLst>
            <pc:docMk/>
            <pc:sldMk cId="1923872762" sldId="284"/>
            <ac:spMk id="2" creationId="{89690251-EFC6-4E32-ACC9-D37F2D8AF77E}"/>
          </ac:spMkLst>
        </pc:spChg>
        <pc:spChg chg="mod">
          <ac:chgData name="Cyril Prinsloo" userId="47da19f3-2490-433a-9f12-96764a11d18f" providerId="ADAL" clId="{51C33C19-C529-4F0A-8A61-65B2979CAEB6}" dt="2018-07-24T05:25:50.076" v="4173" actId="20577"/>
          <ac:spMkLst>
            <pc:docMk/>
            <pc:sldMk cId="1923872762" sldId="284"/>
            <ac:spMk id="4" creationId="{EBAFBBB4-E7E5-4C89-A217-B050A8F3C75C}"/>
          </ac:spMkLst>
        </pc:spChg>
      </pc:sldChg>
      <pc:sldChg chg="modSp add">
        <pc:chgData name="Cyril Prinsloo" userId="47da19f3-2490-433a-9f12-96764a11d18f" providerId="ADAL" clId="{51C33C19-C529-4F0A-8A61-65B2979CAEB6}" dt="2018-07-24T04:41:54.405" v="3052" actId="113"/>
        <pc:sldMkLst>
          <pc:docMk/>
          <pc:sldMk cId="3092345749" sldId="285"/>
        </pc:sldMkLst>
        <pc:spChg chg="mod">
          <ac:chgData name="Cyril Prinsloo" userId="47da19f3-2490-433a-9f12-96764a11d18f" providerId="ADAL" clId="{51C33C19-C529-4F0A-8A61-65B2979CAEB6}" dt="2018-07-23T12:47:01.954" v="650" actId="404"/>
          <ac:spMkLst>
            <pc:docMk/>
            <pc:sldMk cId="3092345749" sldId="285"/>
            <ac:spMk id="2" creationId="{42CE8DCC-AFA4-4D5B-AD70-9A2605182CF2}"/>
          </ac:spMkLst>
        </pc:spChg>
        <pc:spChg chg="mod">
          <ac:chgData name="Cyril Prinsloo" userId="47da19f3-2490-433a-9f12-96764a11d18f" providerId="ADAL" clId="{51C33C19-C529-4F0A-8A61-65B2979CAEB6}" dt="2018-07-24T04:41:54.405" v="3052" actId="113"/>
          <ac:spMkLst>
            <pc:docMk/>
            <pc:sldMk cId="3092345749" sldId="285"/>
            <ac:spMk id="4" creationId="{2F6BBDC7-1206-4E6C-BC27-C5E3EFE8E7ED}"/>
          </ac:spMkLst>
        </pc:spChg>
      </pc:sldChg>
      <pc:sldChg chg="modSp add">
        <pc:chgData name="Cyril Prinsloo" userId="47da19f3-2490-433a-9f12-96764a11d18f" providerId="ADAL" clId="{51C33C19-C529-4F0A-8A61-65B2979CAEB6}" dt="2018-07-24T04:46:27.872" v="3176" actId="20577"/>
        <pc:sldMkLst>
          <pc:docMk/>
          <pc:sldMk cId="4218149715" sldId="286"/>
        </pc:sldMkLst>
        <pc:spChg chg="mod">
          <ac:chgData name="Cyril Prinsloo" userId="47da19f3-2490-433a-9f12-96764a11d18f" providerId="ADAL" clId="{51C33C19-C529-4F0A-8A61-65B2979CAEB6}" dt="2018-07-23T12:47:09.173" v="652" actId="404"/>
          <ac:spMkLst>
            <pc:docMk/>
            <pc:sldMk cId="4218149715" sldId="286"/>
            <ac:spMk id="2" creationId="{EAEB7364-6108-4699-B18A-566B7B2D6F64}"/>
          </ac:spMkLst>
        </pc:spChg>
        <pc:spChg chg="mod">
          <ac:chgData name="Cyril Prinsloo" userId="47da19f3-2490-433a-9f12-96764a11d18f" providerId="ADAL" clId="{51C33C19-C529-4F0A-8A61-65B2979CAEB6}" dt="2018-07-24T04:46:27.872" v="3176" actId="20577"/>
          <ac:spMkLst>
            <pc:docMk/>
            <pc:sldMk cId="4218149715" sldId="286"/>
            <ac:spMk id="4" creationId="{F139E617-9E0C-48B3-A667-678BCD1F3C7C}"/>
          </ac:spMkLst>
        </pc:spChg>
      </pc:sldChg>
      <pc:sldChg chg="modSp add">
        <pc:chgData name="Cyril Prinsloo" userId="47da19f3-2490-433a-9f12-96764a11d18f" providerId="ADAL" clId="{51C33C19-C529-4F0A-8A61-65B2979CAEB6}" dt="2018-07-24T05:27:28.028" v="4192" actId="20577"/>
        <pc:sldMkLst>
          <pc:docMk/>
          <pc:sldMk cId="1033575120" sldId="287"/>
        </pc:sldMkLst>
        <pc:spChg chg="mod">
          <ac:chgData name="Cyril Prinsloo" userId="47da19f3-2490-433a-9f12-96764a11d18f" providerId="ADAL" clId="{51C33C19-C529-4F0A-8A61-65B2979CAEB6}" dt="2018-07-23T12:49:29.583" v="814" actId="20577"/>
          <ac:spMkLst>
            <pc:docMk/>
            <pc:sldMk cId="1033575120" sldId="287"/>
            <ac:spMk id="2" creationId="{18D33D81-D4EF-4849-A96F-D6812475C456}"/>
          </ac:spMkLst>
        </pc:spChg>
        <pc:spChg chg="mod">
          <ac:chgData name="Cyril Prinsloo" userId="47da19f3-2490-433a-9f12-96764a11d18f" providerId="ADAL" clId="{51C33C19-C529-4F0A-8A61-65B2979CAEB6}" dt="2018-07-24T05:27:28.028" v="4192" actId="20577"/>
          <ac:spMkLst>
            <pc:docMk/>
            <pc:sldMk cId="1033575120" sldId="287"/>
            <ac:spMk id="4" creationId="{6BE1BD56-097A-4232-ADA0-51868ECAE360}"/>
          </ac:spMkLst>
        </pc:spChg>
      </pc:sldChg>
      <pc:sldChg chg="modSp add">
        <pc:chgData name="Cyril Prinsloo" userId="47da19f3-2490-433a-9f12-96764a11d18f" providerId="ADAL" clId="{51C33C19-C529-4F0A-8A61-65B2979CAEB6}" dt="2018-07-24T05:25:19.365" v="4171" actId="20578"/>
        <pc:sldMkLst>
          <pc:docMk/>
          <pc:sldMk cId="1083750006" sldId="288"/>
        </pc:sldMkLst>
        <pc:spChg chg="mod">
          <ac:chgData name="Cyril Prinsloo" userId="47da19f3-2490-433a-9f12-96764a11d18f" providerId="ADAL" clId="{51C33C19-C529-4F0A-8A61-65B2979CAEB6}" dt="2018-07-23T13:00:22.095" v="1027" actId="20577"/>
          <ac:spMkLst>
            <pc:docMk/>
            <pc:sldMk cId="1083750006" sldId="288"/>
            <ac:spMk id="2" creationId="{AB20D00F-E9C2-4624-9E49-E18FD4D74DD2}"/>
          </ac:spMkLst>
        </pc:spChg>
        <pc:spChg chg="mod">
          <ac:chgData name="Cyril Prinsloo" userId="47da19f3-2490-433a-9f12-96764a11d18f" providerId="ADAL" clId="{51C33C19-C529-4F0A-8A61-65B2979CAEB6}" dt="2018-07-24T05:25:19.365" v="4171" actId="20578"/>
          <ac:spMkLst>
            <pc:docMk/>
            <pc:sldMk cId="1083750006" sldId="288"/>
            <ac:spMk id="4" creationId="{4BEE915D-3D84-4D6B-90BF-58EEA648A75F}"/>
          </ac:spMkLst>
        </pc:spChg>
      </pc:sldChg>
      <pc:sldChg chg="addSp modSp add ord">
        <pc:chgData name="Cyril Prinsloo" userId="47da19f3-2490-433a-9f12-96764a11d18f" providerId="ADAL" clId="{51C33C19-C529-4F0A-8A61-65B2979CAEB6}" dt="2018-07-24T04:56:21.077" v="3508" actId="20577"/>
        <pc:sldMkLst>
          <pc:docMk/>
          <pc:sldMk cId="3517298967" sldId="289"/>
        </pc:sldMkLst>
        <pc:spChg chg="mod">
          <ac:chgData name="Cyril Prinsloo" userId="47da19f3-2490-433a-9f12-96764a11d18f" providerId="ADAL" clId="{51C33C19-C529-4F0A-8A61-65B2979CAEB6}" dt="2018-07-24T04:56:21.077" v="3508" actId="20577"/>
          <ac:spMkLst>
            <pc:docMk/>
            <pc:sldMk cId="3517298967" sldId="289"/>
            <ac:spMk id="4" creationId="{6BE1BD56-097A-4232-ADA0-51868ECAE360}"/>
          </ac:spMkLst>
        </pc:spChg>
        <pc:spChg chg="add mod">
          <ac:chgData name="Cyril Prinsloo" userId="47da19f3-2490-433a-9f12-96764a11d18f" providerId="ADAL" clId="{51C33C19-C529-4F0A-8A61-65B2979CAEB6}" dt="2018-07-23T16:17:54.020" v="2325" actId="20577"/>
          <ac:spMkLst>
            <pc:docMk/>
            <pc:sldMk cId="3517298967" sldId="289"/>
            <ac:spMk id="7" creationId="{A156BC62-0BF4-4BB5-B0E4-1570B0F56205}"/>
          </ac:spMkLst>
        </pc:spChg>
        <pc:picChg chg="add mod">
          <ac:chgData name="Cyril Prinsloo" userId="47da19f3-2490-433a-9f12-96764a11d18f" providerId="ADAL" clId="{51C33C19-C529-4F0A-8A61-65B2979CAEB6}" dt="2018-07-24T04:53:27.136" v="3353" actId="1076"/>
          <ac:picMkLst>
            <pc:docMk/>
            <pc:sldMk cId="3517298967" sldId="289"/>
            <ac:picMk id="6" creationId="{C5877ABF-6713-424D-854E-DB1D571B6F46}"/>
          </ac:picMkLst>
        </pc:picChg>
      </pc:sldChg>
      <pc:sldChg chg="modSp add del">
        <pc:chgData name="Cyril Prinsloo" userId="47da19f3-2490-433a-9f12-96764a11d18f" providerId="ADAL" clId="{51C33C19-C529-4F0A-8A61-65B2979CAEB6}" dt="2018-07-24T05:19:44.228" v="3993" actId="2696"/>
        <pc:sldMkLst>
          <pc:docMk/>
          <pc:sldMk cId="887249783" sldId="290"/>
        </pc:sldMkLst>
        <pc:spChg chg="mod">
          <ac:chgData name="Cyril Prinsloo" userId="47da19f3-2490-433a-9f12-96764a11d18f" providerId="ADAL" clId="{51C33C19-C529-4F0A-8A61-65B2979CAEB6}" dt="2018-07-23T12:51:44.594" v="1008" actId="20577"/>
          <ac:spMkLst>
            <pc:docMk/>
            <pc:sldMk cId="887249783" sldId="290"/>
            <ac:spMk id="4" creationId="{6BE1BD56-097A-4232-ADA0-51868ECAE360}"/>
          </ac:spMkLst>
        </pc:spChg>
      </pc:sldChg>
      <pc:sldChg chg="modSp add del">
        <pc:chgData name="Cyril Prinsloo" userId="47da19f3-2490-433a-9f12-96764a11d18f" providerId="ADAL" clId="{51C33C19-C529-4F0A-8A61-65B2979CAEB6}" dt="2018-07-24T05:21:57.259" v="4088" actId="2696"/>
        <pc:sldMkLst>
          <pc:docMk/>
          <pc:sldMk cId="3626231726" sldId="291"/>
        </pc:sldMkLst>
        <pc:spChg chg="mod">
          <ac:chgData name="Cyril Prinsloo" userId="47da19f3-2490-433a-9f12-96764a11d18f" providerId="ADAL" clId="{51C33C19-C529-4F0A-8A61-65B2979CAEB6}" dt="2018-07-23T13:01:06.043" v="1059" actId="20577"/>
          <ac:spMkLst>
            <pc:docMk/>
            <pc:sldMk cId="3626231726" sldId="291"/>
            <ac:spMk id="4" creationId="{6BE1BD56-097A-4232-ADA0-51868ECAE360}"/>
          </ac:spMkLst>
        </pc:spChg>
      </pc:sldChg>
      <pc:sldChg chg="addSp delSp modSp add del">
        <pc:chgData name="Cyril Prinsloo" userId="47da19f3-2490-433a-9f12-96764a11d18f" providerId="ADAL" clId="{51C33C19-C529-4F0A-8A61-65B2979CAEB6}" dt="2018-07-24T05:03:33.437" v="3882" actId="2696"/>
        <pc:sldMkLst>
          <pc:docMk/>
          <pc:sldMk cId="1478662149" sldId="292"/>
        </pc:sldMkLst>
        <pc:spChg chg="del mod">
          <ac:chgData name="Cyril Prinsloo" userId="47da19f3-2490-433a-9f12-96764a11d18f" providerId="ADAL" clId="{51C33C19-C529-4F0A-8A61-65B2979CAEB6}" dt="2018-07-23T16:12:17.016" v="2228"/>
          <ac:spMkLst>
            <pc:docMk/>
            <pc:sldMk cId="1478662149" sldId="292"/>
            <ac:spMk id="4" creationId="{6BE1BD56-097A-4232-ADA0-51868ECAE360}"/>
          </ac:spMkLst>
        </pc:spChg>
        <pc:spChg chg="add mod">
          <ac:chgData name="Cyril Prinsloo" userId="47da19f3-2490-433a-9f12-96764a11d18f" providerId="ADAL" clId="{51C33C19-C529-4F0A-8A61-65B2979CAEB6}" dt="2018-07-23T16:13:31.362" v="2245" actId="207"/>
          <ac:spMkLst>
            <pc:docMk/>
            <pc:sldMk cId="1478662149" sldId="292"/>
            <ac:spMk id="7" creationId="{844E7255-0CA7-4E9C-A5A2-F87FA89BDD5C}"/>
          </ac:spMkLst>
        </pc:spChg>
        <pc:graphicFrameChg chg="add mod">
          <ac:chgData name="Cyril Prinsloo" userId="47da19f3-2490-433a-9f12-96764a11d18f" providerId="ADAL" clId="{51C33C19-C529-4F0A-8A61-65B2979CAEB6}" dt="2018-07-24T04:58:10.999" v="3512" actId="14100"/>
          <ac:graphicFrameMkLst>
            <pc:docMk/>
            <pc:sldMk cId="1478662149" sldId="292"/>
            <ac:graphicFrameMk id="6" creationId="{B041BA6F-3221-4366-B286-6DF3DDEFB5D6}"/>
          </ac:graphicFrameMkLst>
        </pc:graphicFrameChg>
      </pc:sldChg>
      <pc:sldChg chg="addSp modSp add">
        <pc:chgData name="Cyril Prinsloo" userId="47da19f3-2490-433a-9f12-96764a11d18f" providerId="ADAL" clId="{51C33C19-C529-4F0A-8A61-65B2979CAEB6}" dt="2018-07-24T05:23:52.133" v="4151" actId="20577"/>
        <pc:sldMkLst>
          <pc:docMk/>
          <pc:sldMk cId="3920519154" sldId="293"/>
        </pc:sldMkLst>
        <pc:spChg chg="mod">
          <ac:chgData name="Cyril Prinsloo" userId="47da19f3-2490-433a-9f12-96764a11d18f" providerId="ADAL" clId="{51C33C19-C529-4F0A-8A61-65B2979CAEB6}" dt="2018-07-24T04:58:21.202" v="3515"/>
          <ac:spMkLst>
            <pc:docMk/>
            <pc:sldMk cId="3920519154" sldId="293"/>
            <ac:spMk id="2" creationId="{3CAAA562-F41A-42C6-9D2A-F1ADB0016978}"/>
          </ac:spMkLst>
        </pc:spChg>
        <pc:spChg chg="mod">
          <ac:chgData name="Cyril Prinsloo" userId="47da19f3-2490-433a-9f12-96764a11d18f" providerId="ADAL" clId="{51C33C19-C529-4F0A-8A61-65B2979CAEB6}" dt="2018-07-24T05:23:52.133" v="4151" actId="20577"/>
          <ac:spMkLst>
            <pc:docMk/>
            <pc:sldMk cId="3920519154" sldId="293"/>
            <ac:spMk id="4" creationId="{78E9F011-9EA4-49F8-8F2F-373D79530B79}"/>
          </ac:spMkLst>
        </pc:spChg>
        <pc:graphicFrameChg chg="add mod">
          <ac:chgData name="Cyril Prinsloo" userId="47da19f3-2490-433a-9f12-96764a11d18f" providerId="ADAL" clId="{51C33C19-C529-4F0A-8A61-65B2979CAEB6}" dt="2018-07-24T04:58:33.858" v="3518" actId="14100"/>
          <ac:graphicFrameMkLst>
            <pc:docMk/>
            <pc:sldMk cId="3920519154" sldId="293"/>
            <ac:graphicFrameMk id="6" creationId="{EAFBFE2B-1A08-4976-9293-4E2C0A2E2765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saiiaorg.sharepoint.com/sites/EconomicDiplomacyProgramme/Shared%20Documents/2018/7%20-%20GEG%20Africa/BRICS,%20Africa%20and%20Global%20Governance/CP%20Folder/Draft%204/BRICS%20-%20Africa%20Trade%20Stats%202706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800" b="1" i="0" u="none" strike="noStrike" baseline="0" dirty="0">
                <a:effectLst/>
              </a:rPr>
              <a:t>Africa’s (excl. South Africa) total trade with select partners ($ billion)</a:t>
            </a:r>
            <a:endParaRPr lang="en-ZA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'[BRICS - Africa Trade Stats 270618.xlsx]Fig 9 &amp; 10'!$D$23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'[BRICS - Africa Trade Stats 270618.xlsx]Fig 9 &amp; 10'!$C$24:$C$26</c:f>
              <c:strCache>
                <c:ptCount val="3"/>
                <c:pt idx="0">
                  <c:v>BRICS</c:v>
                </c:pt>
                <c:pt idx="1">
                  <c:v>US</c:v>
                </c:pt>
                <c:pt idx="2">
                  <c:v>EU28</c:v>
                </c:pt>
              </c:strCache>
            </c:strRef>
          </c:cat>
          <c:val>
            <c:numRef>
              <c:f>'[BRICS - Africa Trade Stats 270618.xlsx]Fig 9 &amp; 10'!$D$24:$D$26</c:f>
              <c:numCache>
                <c:formatCode>0.0</c:formatCode>
                <c:ptCount val="3"/>
                <c:pt idx="0">
                  <c:v>171.210643</c:v>
                </c:pt>
                <c:pt idx="1">
                  <c:v>116.081211</c:v>
                </c:pt>
                <c:pt idx="2">
                  <c:v>298.57703099999998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CF-4581-9C52-D57269CA2ABB}"/>
            </c:ext>
          </c:extLst>
        </c:ser>
        <c:ser>
          <c:idx val="1"/>
          <c:order val="1"/>
          <c:tx>
            <c:strRef>
              <c:f>'[BRICS - Africa Trade Stats 270618.xlsx]Fig 9 &amp; 10'!$E$23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'[BRICS - Africa Trade Stats 270618.xlsx]Fig 9 &amp; 10'!$C$24:$C$26</c:f>
              <c:strCache>
                <c:ptCount val="3"/>
                <c:pt idx="0">
                  <c:v>BRICS</c:v>
                </c:pt>
                <c:pt idx="1">
                  <c:v>US</c:v>
                </c:pt>
                <c:pt idx="2">
                  <c:v>EU28</c:v>
                </c:pt>
              </c:strCache>
            </c:strRef>
          </c:cat>
          <c:val>
            <c:numRef>
              <c:f>'[BRICS - Africa Trade Stats 270618.xlsx]Fig 9 &amp; 10'!$E$24:$E$26</c:f>
              <c:numCache>
                <c:formatCode>0.0</c:formatCode>
                <c:ptCount val="3"/>
                <c:pt idx="0">
                  <c:v>208.88658899999999</c:v>
                </c:pt>
                <c:pt idx="1">
                  <c:v>41.630237999999999</c:v>
                </c:pt>
                <c:pt idx="2">
                  <c:v>254.633106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CF-4581-9C52-D57269CA2A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7229608"/>
        <c:axId val="537228432"/>
      </c:barChart>
      <c:catAx>
        <c:axId val="537229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228432"/>
        <c:crosses val="autoZero"/>
        <c:auto val="1"/>
        <c:lblAlgn val="ctr"/>
        <c:lblOffset val="100"/>
        <c:noMultiLvlLbl val="0"/>
      </c:catAx>
      <c:valAx>
        <c:axId val="53722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229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D08B8-AAAE-4622-B632-0E308A835C1D}" type="datetimeFigureOut">
              <a:rPr lang="en-ZA" smtClean="0"/>
              <a:t>2018/07/24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2BFB6-E429-4127-8980-057B4E80853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46335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6300" y="841736"/>
            <a:ext cx="8979989" cy="5136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rgbClr val="D1020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4911758"/>
            <a:ext cx="685800" cy="2257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96300" y="1498808"/>
            <a:ext cx="8979989" cy="3288230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685800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914400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143000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 marL="1377950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6pPr>
            <a:lvl7pPr marL="1603375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7pPr>
            <a:lvl8pPr marL="1830388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8pPr>
            <a:lvl9pPr marL="2057400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15565" y="-66203"/>
            <a:ext cx="5783675" cy="313004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3600">
                <a:solidFill>
                  <a:srgbClr val="FF92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6300" y="841736"/>
            <a:ext cx="8979989" cy="5136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rgbClr val="D1020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4911758"/>
            <a:ext cx="685800" cy="2257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96300" y="1498808"/>
            <a:ext cx="8979989" cy="3288230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685800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914400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143000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 marL="1377950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6pPr>
            <a:lvl7pPr marL="1603375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7pPr>
            <a:lvl8pPr marL="1830388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8pPr>
            <a:lvl9pPr marL="2057400" indent="-228600"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7508" y="-66203"/>
            <a:ext cx="5783675" cy="313004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3600">
                <a:solidFill>
                  <a:srgbClr val="FF9200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Arial"/>
        <a:buChar char="•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Arial"/>
        <a:buChar char="•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eg-PPT-log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600" y="283507"/>
            <a:ext cx="3544905" cy="9359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44600" y="1476375"/>
            <a:ext cx="36099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>
                <a:solidFill>
                  <a:srgbClr val="D10202"/>
                </a:solidFill>
              </a:rPr>
              <a:t>BRICS, AFRICA AND GLOBAL ECONOMIC GOVERNANCE: ACHIEVEMENTS AND THE FUTURE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44600" y="3982829"/>
            <a:ext cx="3880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Elizabeth Sidiropoulos, Cyril Prinsloo,</a:t>
            </a:r>
          </a:p>
          <a:p>
            <a:r>
              <a:rPr lang="en-ZA" dirty="0"/>
              <a:t>Luanda Mpungose, Neuma Grobbelaar.</a:t>
            </a:r>
          </a:p>
        </p:txBody>
      </p:sp>
    </p:spTree>
    <p:extLst>
      <p:ext uri="{BB962C8B-B14F-4D97-AF65-F5344CB8AC3E}">
        <p14:creationId xmlns:p14="http://schemas.microsoft.com/office/powerpoint/2010/main" val="386122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1694A-02EE-48D3-9ADF-1B035F1DD1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Introduction and Overview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7B6689-A820-467B-B90D-049F5F70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164B4F-96BA-4A51-95E6-5DE87ECA423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ZA" dirty="0"/>
              <a:t>Contextualisation</a:t>
            </a:r>
          </a:p>
          <a:p>
            <a:pPr lvl="1"/>
            <a:r>
              <a:rPr lang="en-ZA" dirty="0"/>
              <a:t>Taking stock of BRICS achievements over the past decade</a:t>
            </a:r>
          </a:p>
          <a:p>
            <a:pPr lvl="1"/>
            <a:r>
              <a:rPr lang="en-ZA" dirty="0"/>
              <a:t>Assess BRICS - Africa cooperation </a:t>
            </a:r>
          </a:p>
          <a:p>
            <a:pPr lvl="1"/>
            <a:r>
              <a:rPr lang="en-ZA" dirty="0"/>
              <a:t>Scope: Economic achievement and cooperation </a:t>
            </a:r>
          </a:p>
          <a:p>
            <a:pPr lvl="1"/>
            <a:r>
              <a:rPr lang="en-ZA" dirty="0"/>
              <a:t>Interviews and Surveys 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/>
              <a:t>BRICS and Global Economic Governance (IMF, WB)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/>
              <a:t>BRICS and Africa Cooperation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/>
              <a:t>Recommendations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F17DA2-3419-4374-8036-1861B79DA3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081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90251-EFC6-4E32-ACC9-D37F2D8AF7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ZA" sz="4000" dirty="0"/>
              <a:t>1. BRICS and Global Economic Governance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3DF31D-7134-495E-A132-DFF499A4E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FBBB4-E7E5-4C89-A217-B050A8F3C75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ZA" dirty="0"/>
              <a:t>Four Stages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ZA" sz="2000" dirty="0"/>
              <a:t>2000s – 2007/2008 – Consensus Building</a:t>
            </a:r>
          </a:p>
          <a:p>
            <a:pPr lvl="2"/>
            <a:r>
              <a:rPr lang="en-ZA" sz="2000" dirty="0"/>
              <a:t>Different formations (IBSA, BASIC); challenging policy positions; global inequality 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ZA" sz="2000" dirty="0"/>
              <a:t>2009 – 2012 – Formation and Reform as ‘Inside Initiatives’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ZA" sz="2000" dirty="0"/>
              <a:t>2012 – 2017 – Enterprise: Reforms through Parallel Institutions, ‘Outside Initiatives’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ZA" sz="2000" dirty="0"/>
              <a:t>2018 – Strategic Cooperation</a:t>
            </a:r>
          </a:p>
          <a:p>
            <a:pPr lvl="2"/>
            <a:r>
              <a:rPr lang="en-ZA" sz="2000" dirty="0"/>
              <a:t>BRICS Plus, BRI, AAGC, etc.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88E74E-0B20-4C20-8FE8-C2D0220E2C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387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E8DCC-AFA4-4D5B-AD70-9A2605182C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ZA" sz="4000" dirty="0"/>
              <a:t>1. BRICS and Global Economic Governance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6150BA-B4A6-4125-A95D-C0701FEC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6BBDC7-1206-4E6C-BC27-C5E3EFE8E7E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ZA" dirty="0"/>
              <a:t>2009 – 2012 - </a:t>
            </a:r>
            <a:r>
              <a:rPr lang="en-ZA" b="1" dirty="0"/>
              <a:t>Inside Initiatives </a:t>
            </a:r>
          </a:p>
          <a:p>
            <a:pPr lvl="1"/>
            <a:r>
              <a:rPr lang="en-ZA" sz="1600" dirty="0"/>
              <a:t>Objective: Reform in the IMF and WB (voting shares, quota formula, leadership positions) </a:t>
            </a:r>
          </a:p>
          <a:p>
            <a:pPr lvl="1"/>
            <a:r>
              <a:rPr lang="en-ZA" sz="1600" dirty="0"/>
              <a:t>Achievements</a:t>
            </a:r>
          </a:p>
          <a:p>
            <a:pPr lvl="2"/>
            <a:r>
              <a:rPr lang="en-ZA" sz="1600" dirty="0"/>
              <a:t>IMF: BRICS increase of 3.1% (total 14.1%); WB: BRICS increase 1.84% (total 13.1%)</a:t>
            </a:r>
          </a:p>
          <a:p>
            <a:pPr lvl="2"/>
            <a:r>
              <a:rPr lang="en-ZA" sz="1600" dirty="0"/>
              <a:t>Other EMDCs also increase in IMF – South Korea, Singapore, Turkey, Mexico</a:t>
            </a:r>
          </a:p>
          <a:p>
            <a:pPr lvl="2"/>
            <a:r>
              <a:rPr lang="en-ZA" sz="1600" dirty="0"/>
              <a:t>Open and competitive election of top positions </a:t>
            </a:r>
          </a:p>
          <a:p>
            <a:pPr lvl="1"/>
            <a:r>
              <a:rPr lang="en-ZA" sz="1600" dirty="0"/>
              <a:t>Challenges</a:t>
            </a:r>
          </a:p>
          <a:p>
            <a:pPr lvl="2"/>
            <a:r>
              <a:rPr lang="en-ZA" sz="1600" dirty="0"/>
              <a:t>Much of the voting shift happened within EMDCs</a:t>
            </a:r>
          </a:p>
          <a:p>
            <a:pPr lvl="2"/>
            <a:r>
              <a:rPr lang="en-ZA" sz="1600" dirty="0"/>
              <a:t>Institutional power remains e.g. veto power in IMF </a:t>
            </a:r>
          </a:p>
          <a:p>
            <a:pPr lvl="2"/>
            <a:r>
              <a:rPr lang="en-ZA" sz="1600" dirty="0"/>
              <a:t>Open campaigning, yet BRICS fail to coalesce around single candidates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1FA1C9-1776-4D46-AD66-1B10441F4E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92345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B7364-6108-4699-B18A-566B7B2D6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ZA" sz="4000" dirty="0"/>
              <a:t>1. BRICS and Global Economic Governance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083AC1-1A1F-4BC9-8D2F-C4724E3EC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9E617-9E0C-48B3-A667-678BCD1F3C7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ZA" dirty="0"/>
              <a:t>2012 – 2017 – </a:t>
            </a:r>
            <a:r>
              <a:rPr lang="en-ZA" b="1" dirty="0"/>
              <a:t>Outside Initiatives </a:t>
            </a:r>
          </a:p>
          <a:p>
            <a:pPr lvl="1"/>
            <a:r>
              <a:rPr lang="en-ZA" dirty="0"/>
              <a:t>Achievements</a:t>
            </a:r>
          </a:p>
          <a:p>
            <a:pPr lvl="2"/>
            <a:r>
              <a:rPr lang="en-ZA" dirty="0"/>
              <a:t>Establishing the New Development Bank and the Contingent Reserve Arrangement </a:t>
            </a:r>
          </a:p>
          <a:p>
            <a:pPr lvl="3"/>
            <a:r>
              <a:rPr lang="en-ZA" dirty="0"/>
              <a:t>Business model remain the same, operational model changes (UCS, local currencies, local lending)</a:t>
            </a:r>
          </a:p>
          <a:p>
            <a:pPr lvl="3"/>
            <a:r>
              <a:rPr lang="en-ZA" dirty="0"/>
              <a:t>Healthy competition in the market + address infrastructure finance deficit </a:t>
            </a:r>
          </a:p>
          <a:p>
            <a:pPr lvl="1"/>
            <a:r>
              <a:rPr lang="en-ZA" dirty="0"/>
              <a:t>Challenges</a:t>
            </a:r>
          </a:p>
          <a:p>
            <a:pPr lvl="2"/>
            <a:r>
              <a:rPr lang="en-ZA" dirty="0"/>
              <a:t>Expanding its reach beyond the core group </a:t>
            </a:r>
          </a:p>
          <a:p>
            <a:pPr lvl="2"/>
            <a:r>
              <a:rPr lang="en-ZA" dirty="0"/>
              <a:t>African countries – clear, but waning interest </a:t>
            </a:r>
          </a:p>
          <a:p>
            <a:pPr lvl="2"/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D49EF5-6EDF-4A23-89F8-F84FA8BEA1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1814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3D81-D4EF-4849-A96F-D6812475C4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ZA" sz="4000" dirty="0"/>
              <a:t>2. BRICS - Africa Cooperation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DB855E-8E70-476F-9551-35D993AB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1BD56-097A-4232-ADA0-51868ECAE36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ZA" sz="1800" dirty="0"/>
              <a:t>South Africa’s Foreign Policy – altruism and national interest</a:t>
            </a:r>
          </a:p>
          <a:p>
            <a:r>
              <a:rPr lang="en-ZA" sz="1800" dirty="0"/>
              <a:t>Priorities aligned with AU and Agenda 2063 – Infrastructure Development and Industrialisation</a:t>
            </a:r>
          </a:p>
          <a:p>
            <a:pPr lvl="1"/>
            <a:r>
              <a:rPr lang="en-ZA" sz="1600" dirty="0"/>
              <a:t>SA in the BRICS - Strong continuity from 2011 onwards  </a:t>
            </a:r>
          </a:p>
          <a:p>
            <a:r>
              <a:rPr lang="en-ZA" sz="1800" dirty="0"/>
              <a:t>Outreaches and Priorities</a:t>
            </a:r>
          </a:p>
          <a:p>
            <a:pPr lvl="1"/>
            <a:r>
              <a:rPr lang="en-ZA" sz="1600" dirty="0"/>
              <a:t>BRICS + Neighbourhood – 2013 Outreach</a:t>
            </a:r>
          </a:p>
          <a:p>
            <a:pPr lvl="1"/>
            <a:r>
              <a:rPr lang="en-ZA" sz="1600" dirty="0"/>
              <a:t>2018:  ‘BRICS in Africa: Working towards the realisation of the African Aspirations’</a:t>
            </a:r>
          </a:p>
          <a:p>
            <a:r>
              <a:rPr lang="en-ZA" sz="1800" dirty="0"/>
              <a:t>Engagement remains largely bi-lateral</a:t>
            </a:r>
          </a:p>
          <a:p>
            <a:pPr lvl="1"/>
            <a:r>
              <a:rPr lang="en-ZA" sz="1600" dirty="0"/>
              <a:t>FOCAC, India – Africa Summit, South America - Africa Cooperation Forum, Russia – Africa (2019)</a:t>
            </a:r>
            <a:endParaRPr lang="en-ZA" sz="1600" dirty="0">
              <a:highlight>
                <a:srgbClr val="FFFF00"/>
              </a:highlight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A1640-9EC1-4C9F-BC6F-64511BF7B7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33575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3D81-D4EF-4849-A96F-D6812475C4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ZA" sz="4000" dirty="0"/>
              <a:t>2. BRICS - Africa Cooperation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DB855E-8E70-476F-9551-35D993AB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1BD56-097A-4232-ADA0-51868ECAE36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6300" y="1498808"/>
            <a:ext cx="4102641" cy="3288230"/>
          </a:xfrm>
        </p:spPr>
        <p:txBody>
          <a:bodyPr/>
          <a:lstStyle/>
          <a:p>
            <a:r>
              <a:rPr lang="en-ZA" dirty="0"/>
              <a:t>Infrastructure Development</a:t>
            </a:r>
          </a:p>
          <a:p>
            <a:pPr lvl="1"/>
            <a:r>
              <a:rPr lang="en-ZA" dirty="0"/>
              <a:t>China, India, SA have become important bilateral creditors in Africa</a:t>
            </a:r>
          </a:p>
          <a:p>
            <a:pPr lvl="1"/>
            <a:r>
              <a:rPr lang="en-ZA" dirty="0"/>
              <a:t>Rising debt stock – In Djibouti, 3 Chinese-backed projects increased the country’s debt-to-GDP ratio from 50% in 2015 to 85% in 2016 (IMF)</a:t>
            </a:r>
          </a:p>
          <a:p>
            <a:pPr lvl="2"/>
            <a:r>
              <a:rPr lang="en-ZA" dirty="0"/>
              <a:t>Debt not bad</a:t>
            </a:r>
          </a:p>
          <a:p>
            <a:pPr lvl="1"/>
            <a:r>
              <a:rPr lang="en-ZA" dirty="0"/>
              <a:t>Transparency is important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A1640-9EC1-4C9F-BC6F-64511BF7B7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877ABF-6713-424D-854E-DB1D571B6F4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941" y="1265292"/>
            <a:ext cx="4848759" cy="35788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156BC62-0BF4-4BB5-B0E4-1570B0F56205}"/>
              </a:ext>
            </a:extLst>
          </p:cNvPr>
          <p:cNvSpPr txBox="1"/>
          <p:nvPr/>
        </p:nvSpPr>
        <p:spPr>
          <a:xfrm>
            <a:off x="201706" y="4901333"/>
            <a:ext cx="6240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dirty="0">
                <a:solidFill>
                  <a:schemeClr val="bg1"/>
                </a:solidFill>
              </a:rPr>
              <a:t>Source: ICA (Infrastructure Consortium for Africa), ‘Infrastructure Financing Trends in Africa 2016’</a:t>
            </a:r>
          </a:p>
        </p:txBody>
      </p:sp>
    </p:spTree>
    <p:extLst>
      <p:ext uri="{BB962C8B-B14F-4D97-AF65-F5344CB8AC3E}">
        <p14:creationId xmlns:p14="http://schemas.microsoft.com/office/powerpoint/2010/main" val="351729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AA562-F41A-42C6-9D2A-F1ADB00169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sz="4800" dirty="0"/>
              <a:t>2. BRICS - Africa Cooperation</a:t>
            </a:r>
            <a:endParaRPr lang="en-Z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1B8525-3B39-4A1E-84BF-3024FA2A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9F011-9EA4-49F8-8F2F-373D79530B7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6300" y="1498808"/>
            <a:ext cx="4475700" cy="3288230"/>
          </a:xfrm>
        </p:spPr>
        <p:txBody>
          <a:bodyPr/>
          <a:lstStyle/>
          <a:p>
            <a:r>
              <a:rPr lang="en-ZA" sz="1800" dirty="0"/>
              <a:t>Trade, Investment and Industrialisation</a:t>
            </a:r>
          </a:p>
          <a:p>
            <a:pPr lvl="1"/>
            <a:r>
              <a:rPr lang="en-ZA" sz="1600" dirty="0"/>
              <a:t>Inequitable trade</a:t>
            </a:r>
          </a:p>
          <a:p>
            <a:pPr lvl="1"/>
            <a:r>
              <a:rPr lang="en-ZA" sz="1600" b="1" dirty="0"/>
              <a:t>African Continental Free Trade Agreement </a:t>
            </a:r>
            <a:r>
              <a:rPr lang="en-ZA" sz="1600" dirty="0"/>
              <a:t>holds significant potential to enhance BRICS – Africa cooperation</a:t>
            </a:r>
          </a:p>
          <a:p>
            <a:pPr lvl="1"/>
            <a:r>
              <a:rPr lang="en-ZA" sz="1600" dirty="0"/>
              <a:t>AfCFTA – 1.2 billion people, $2.5 trillion GDP (AU)</a:t>
            </a:r>
          </a:p>
          <a:p>
            <a:r>
              <a:rPr lang="en-ZA" sz="1800" dirty="0"/>
              <a:t>African Agency</a:t>
            </a:r>
          </a:p>
          <a:p>
            <a:pPr lvl="1"/>
            <a:r>
              <a:rPr lang="en-ZA" sz="1600" dirty="0"/>
              <a:t>African research on BRICS</a:t>
            </a:r>
          </a:p>
          <a:p>
            <a:pPr lvl="1"/>
            <a:r>
              <a:rPr lang="en-ZA" sz="1600" dirty="0"/>
              <a:t>Institutional arrangement (Guinea, Rwanda)</a:t>
            </a:r>
          </a:p>
          <a:p>
            <a:pPr lvl="1"/>
            <a:endParaRPr lang="en-ZA" sz="1600" dirty="0"/>
          </a:p>
          <a:p>
            <a:pPr lvl="1"/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B21A8E-B6BC-48BF-B375-3C412C3B2B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ZA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AFBFE2B-1A08-4976-9293-4E2C0A2E27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5827631"/>
              </p:ext>
            </p:extLst>
          </p:nvPr>
        </p:nvGraphicFramePr>
        <p:xfrm>
          <a:off x="4572000" y="1498600"/>
          <a:ext cx="4370293" cy="328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051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0D00F-E9C2-4624-9E49-E18FD4D74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3. Recommendations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5B2F6E-67F1-49DE-BF25-533D34F00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E915D-3D84-4D6B-90BF-58EEA648A75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ZA" dirty="0"/>
              <a:t>Hybrid Model of Global Governance Reform</a:t>
            </a:r>
          </a:p>
          <a:p>
            <a:pPr lvl="1"/>
            <a:r>
              <a:rPr lang="en-ZA" dirty="0"/>
              <a:t>Inside Initiatives – broader cooperation to overcome institutional power dynamics</a:t>
            </a:r>
          </a:p>
          <a:p>
            <a:pPr lvl="1"/>
            <a:r>
              <a:rPr lang="en-ZA" dirty="0"/>
              <a:t>Outside Initiatives – NDB </a:t>
            </a:r>
            <a:r>
              <a:rPr lang="en-GB" dirty="0"/>
              <a:t>value proposition to prospective members; communicate timelines and clarifying expectations</a:t>
            </a:r>
            <a:endParaRPr lang="en-ZA" dirty="0"/>
          </a:p>
          <a:p>
            <a:r>
              <a:rPr lang="en-ZA" dirty="0"/>
              <a:t>BRICS – Africa Cooperation</a:t>
            </a:r>
          </a:p>
          <a:p>
            <a:pPr lvl="1"/>
            <a:r>
              <a:rPr lang="en-GB" dirty="0"/>
              <a:t>Support the data transparency initiatives</a:t>
            </a:r>
          </a:p>
          <a:p>
            <a:pPr lvl="1"/>
            <a:r>
              <a:rPr lang="en-GB" dirty="0"/>
              <a:t>African policymakers, researchers and the business community should work synergistically to identify areas of cooperation with the BRICS</a:t>
            </a:r>
          </a:p>
          <a:p>
            <a:pPr lvl="1"/>
            <a:r>
              <a:rPr lang="en-GB" dirty="0"/>
              <a:t>AUC should set up a dedicated BRICS unit to provide support on BRICS-related issues to the rotating AU chairs</a:t>
            </a:r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5C4EE-681A-4EAD-A4E5-8E18E86D95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83750006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0D7B722F624A4E973FA00279286313" ma:contentTypeVersion="8" ma:contentTypeDescription="Create a new document." ma:contentTypeScope="" ma:versionID="0be7bf98d8fdeda7615ce09230151883">
  <xsd:schema xmlns:xsd="http://www.w3.org/2001/XMLSchema" xmlns:xs="http://www.w3.org/2001/XMLSchema" xmlns:p="http://schemas.microsoft.com/office/2006/metadata/properties" xmlns:ns2="6d71ab1e-3dec-4813-81e9-eac48fb8103b" xmlns:ns3="f3054ebb-8d28-421b-bd33-251a0e643c13" targetNamespace="http://schemas.microsoft.com/office/2006/metadata/properties" ma:root="true" ma:fieldsID="e1d72f4bc204e1e13c9839a052b4860a" ns2:_="" ns3:_="">
    <xsd:import namespace="6d71ab1e-3dec-4813-81e9-eac48fb8103b"/>
    <xsd:import namespace="f3054ebb-8d28-421b-bd33-251a0e643c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1ab1e-3dec-4813-81e9-eac48fb81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54ebb-8d28-421b-bd33-251a0e643c1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4F948B-5B2B-4427-809E-2599900AC5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64D850-CC4B-4E85-86EB-52C4F94719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71ab1e-3dec-4813-81e9-eac48fb8103b"/>
    <ds:schemaRef ds:uri="f3054ebb-8d28-421b-bd33-251a0e643c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76C652-D2A4-4DB5-9FAB-9B98020A97F7}">
  <ds:schemaRefs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f3054ebb-8d28-421b-bd33-251a0e643c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6d71ab1e-3dec-4813-81e9-eac48fb810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632</TotalTime>
  <Words>622</Words>
  <Application>Microsoft Office PowerPoint</Application>
  <PresentationFormat>On-screen Show (16:9)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Plaza</vt:lpstr>
      <vt:lpstr>PowerPoint Presentation</vt:lpstr>
      <vt:lpstr>Introduction and Overview</vt:lpstr>
      <vt:lpstr>1. BRICS and Global Economic Governance</vt:lpstr>
      <vt:lpstr>1. BRICS and Global Economic Governance</vt:lpstr>
      <vt:lpstr>1. BRICS and Global Economic Governance</vt:lpstr>
      <vt:lpstr>2. BRICS - Africa Cooperation</vt:lpstr>
      <vt:lpstr>2. BRICS - Africa Cooperation</vt:lpstr>
      <vt:lpstr>2. BRICS - Africa Cooperation</vt:lpstr>
      <vt:lpstr>3. Recommendations </vt:lpstr>
    </vt:vector>
  </TitlesOfParts>
  <Company>PVT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User</dc:creator>
  <cp:lastModifiedBy>Cyril Prinsloo</cp:lastModifiedBy>
  <cp:revision>42</cp:revision>
  <cp:lastPrinted>2018-07-24T03:34:49Z</cp:lastPrinted>
  <dcterms:created xsi:type="dcterms:W3CDTF">2016-05-04T11:44:34Z</dcterms:created>
  <dcterms:modified xsi:type="dcterms:W3CDTF">2018-07-24T05:27:34Z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0x010100AB0D7B722F624A4E973FA00279286313</vt:lpwstr>
  </property>
</Properties>
</file>